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2"/>
  </p:notesMasterIdLst>
  <p:sldIdLst>
    <p:sldId id="960" r:id="rId3"/>
    <p:sldId id="1129" r:id="rId4"/>
    <p:sldId id="1223" r:id="rId5"/>
    <p:sldId id="1051" r:id="rId6"/>
    <p:sldId id="1050" r:id="rId7"/>
    <p:sldId id="1271" r:id="rId8"/>
    <p:sldId id="1225" r:id="rId9"/>
    <p:sldId id="1227" r:id="rId10"/>
    <p:sldId id="1228" r:id="rId11"/>
    <p:sldId id="1272" r:id="rId12"/>
    <p:sldId id="1229" r:id="rId13"/>
    <p:sldId id="1230" r:id="rId14"/>
    <p:sldId id="1232" r:id="rId15"/>
    <p:sldId id="1233" r:id="rId16"/>
    <p:sldId id="1259" r:id="rId17"/>
    <p:sldId id="1231" r:id="rId18"/>
    <p:sldId id="1260" r:id="rId19"/>
    <p:sldId id="1273" r:id="rId20"/>
    <p:sldId id="1261" r:id="rId21"/>
    <p:sldId id="1262" r:id="rId22"/>
    <p:sldId id="1263" r:id="rId23"/>
    <p:sldId id="1264" r:id="rId24"/>
    <p:sldId id="1234" r:id="rId25"/>
    <p:sldId id="1238" r:id="rId26"/>
    <p:sldId id="1245" r:id="rId27"/>
    <p:sldId id="1244" r:id="rId28"/>
    <p:sldId id="1241" r:id="rId29"/>
    <p:sldId id="1242" r:id="rId30"/>
    <p:sldId id="1243" r:id="rId31"/>
    <p:sldId id="1246" r:id="rId32"/>
    <p:sldId id="1249" r:id="rId33"/>
    <p:sldId id="1250" r:id="rId34"/>
    <p:sldId id="1252" r:id="rId35"/>
    <p:sldId id="1253" r:id="rId36"/>
    <p:sldId id="1254" r:id="rId37"/>
    <p:sldId id="1255" r:id="rId38"/>
    <p:sldId id="1267" r:id="rId39"/>
    <p:sldId id="1268" r:id="rId40"/>
    <p:sldId id="126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67184"/>
  </p:normalViewPr>
  <p:slideViewPr>
    <p:cSldViewPr snapToGrid="0" snapToObjects="1">
      <p:cViewPr varScale="1">
        <p:scale>
          <a:sx n="58" d="100"/>
          <a:sy n="58" d="100"/>
        </p:scale>
        <p:origin x="898" y="48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</a:t>
            </a:r>
            <a:r>
              <a:rPr lang="en-US"/>
              <a:t>of Bellman-Ford </a:t>
            </a:r>
            <a:r>
              <a:rPr lang="en-US" dirty="0"/>
              <a:t>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22396</TotalTime>
  <Words>5476</Words>
  <Application>Microsoft Office PowerPoint</Application>
  <PresentationFormat>Widescreen</PresentationFormat>
  <Paragraphs>1263</Paragraphs>
  <Slides>39</Slides>
  <Notes>31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1_Office Theme</vt:lpstr>
      <vt:lpstr>PowerPoint Presentation</vt:lpstr>
      <vt:lpstr>Network layer control plane: our goals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ali fanian</cp:lastModifiedBy>
  <cp:revision>705</cp:revision>
  <dcterms:created xsi:type="dcterms:W3CDTF">2020-01-18T07:24:59Z</dcterms:created>
  <dcterms:modified xsi:type="dcterms:W3CDTF">2023-05-22T11:16:42Z</dcterms:modified>
</cp:coreProperties>
</file>