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960" r:id="rId2"/>
    <p:sldId id="1129" r:id="rId3"/>
    <p:sldId id="964" r:id="rId4"/>
    <p:sldId id="1047" r:id="rId5"/>
    <p:sldId id="1130" r:id="rId6"/>
    <p:sldId id="1131" r:id="rId7"/>
    <p:sldId id="1132" r:id="rId8"/>
    <p:sldId id="1133" r:id="rId9"/>
    <p:sldId id="1134" r:id="rId10"/>
    <p:sldId id="1172" r:id="rId11"/>
    <p:sldId id="1173" r:id="rId12"/>
    <p:sldId id="1174" r:id="rId13"/>
    <p:sldId id="1175" r:id="rId14"/>
    <p:sldId id="1176" r:id="rId15"/>
    <p:sldId id="1177" r:id="rId16"/>
    <p:sldId id="1178" r:id="rId17"/>
    <p:sldId id="1179" r:id="rId18"/>
    <p:sldId id="1186" r:id="rId19"/>
    <p:sldId id="1187" r:id="rId20"/>
    <p:sldId id="1188" r:id="rId21"/>
    <p:sldId id="1189" r:id="rId22"/>
    <p:sldId id="1196" r:id="rId23"/>
    <p:sldId id="1197" r:id="rId24"/>
    <p:sldId id="1198" r:id="rId25"/>
    <p:sldId id="1199" r:id="rId26"/>
    <p:sldId id="1200" r:id="rId27"/>
    <p:sldId id="1201" r:id="rId28"/>
    <p:sldId id="1202" r:id="rId29"/>
    <p:sldId id="1203" r:id="rId30"/>
    <p:sldId id="1204" r:id="rId31"/>
    <p:sldId id="1205" r:id="rId32"/>
    <p:sldId id="1208" r:id="rId33"/>
    <p:sldId id="1211" r:id="rId34"/>
    <p:sldId id="1210" r:id="rId35"/>
    <p:sldId id="1212" r:id="rId36"/>
    <p:sldId id="1213" r:id="rId37"/>
    <p:sldId id="1214" r:id="rId38"/>
    <p:sldId id="1215" r:id="rId39"/>
    <p:sldId id="1216" r:id="rId40"/>
    <p:sldId id="1217" r:id="rId41"/>
    <p:sldId id="1218" r:id="rId42"/>
    <p:sldId id="1219" r:id="rId43"/>
    <p:sldId id="1220" r:id="rId44"/>
    <p:sldId id="1221" r:id="rId45"/>
    <p:sldId id="1222" r:id="rId46"/>
    <p:sldId id="1223" r:id="rId47"/>
    <p:sldId id="1232" r:id="rId48"/>
    <p:sldId id="1224" r:id="rId49"/>
    <p:sldId id="1225" r:id="rId50"/>
    <p:sldId id="1226" r:id="rId51"/>
    <p:sldId id="1227" r:id="rId52"/>
    <p:sldId id="1228" r:id="rId53"/>
    <p:sldId id="1229" r:id="rId54"/>
    <p:sldId id="1230" r:id="rId55"/>
    <p:sldId id="123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2173"/>
  </p:normalViewPr>
  <p:slideViewPr>
    <p:cSldViewPr snapToGrid="0" snapToObjects="1">
      <p:cViewPr varScale="1">
        <p:scale>
          <a:sx n="62" d="100"/>
          <a:sy n="62" d="100"/>
        </p:scale>
        <p:origin x="576" y="58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6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192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783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16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480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85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48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726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150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09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15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6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277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2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86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94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35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3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84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6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413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56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03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751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69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92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29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1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072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998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372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5535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55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12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663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702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5938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993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4899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66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2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1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gif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8.png"/><Relationship Id="rId5" Type="http://schemas.openxmlformats.org/officeDocument/2006/relationships/image" Target="../media/image31.png"/><Relationship Id="rId10" Type="http://schemas.openxmlformats.org/officeDocument/2006/relationships/image" Target="../media/image11.png"/><Relationship Id="rId4" Type="http://schemas.openxmlformats.org/officeDocument/2006/relationships/image" Target="../media/image30.jpe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94" y="1096411"/>
            <a:ext cx="7772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two types of “links</a:t>
            </a:r>
            <a:r>
              <a:rPr lang="en-US" altLang="ja-JP" kern="0" dirty="0">
                <a:cs typeface="+mn-cs"/>
              </a:rPr>
              <a:t>”</a:t>
            </a:r>
            <a:r>
              <a:rPr lang="en-US" kern="0" dirty="0">
                <a:cs typeface="+mn-cs"/>
              </a:rPr>
              <a:t>: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kern="0" dirty="0"/>
              <a:t>point-to-point link between Ethernet switch, host</a:t>
            </a:r>
          </a:p>
          <a:p>
            <a:pPr lvl="1">
              <a:defRPr/>
            </a:pPr>
            <a:r>
              <a:rPr lang="en-US" sz="2000" kern="0" dirty="0"/>
              <a:t>PPP for dial-up access</a:t>
            </a:r>
          </a:p>
          <a:p>
            <a:pPr>
              <a:defRPr/>
            </a:pPr>
            <a:r>
              <a:rPr lang="en-US" kern="0" dirty="0">
                <a:solidFill>
                  <a:srgbClr val="C00000"/>
                </a:solidFill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kern="0" dirty="0"/>
              <a:t>old-fashioned Ethernet</a:t>
            </a:r>
          </a:p>
          <a:p>
            <a:pPr lvl="1">
              <a:defRPr/>
            </a:pPr>
            <a:r>
              <a:rPr lang="en-US" sz="2000" kern="0" dirty="0"/>
              <a:t>upstream HFC in cable-based access network</a:t>
            </a:r>
          </a:p>
          <a:p>
            <a:pPr lvl="1">
              <a:defRPr/>
            </a:pPr>
            <a:r>
              <a:rPr lang="en-US" sz="2000" kern="0" dirty="0"/>
              <a:t>802.11 wireless LAN, 4G/4G. satellite</a:t>
            </a:r>
            <a:endParaRPr lang="en-US" kern="0" dirty="0"/>
          </a:p>
          <a:p>
            <a:pPr>
              <a:defRPr/>
            </a:pPr>
            <a:endParaRPr lang="en-US" kern="0" dirty="0">
              <a:latin typeface="Gill Sans MT" charset="0"/>
              <a:cs typeface="+mn-cs"/>
            </a:endParaRPr>
          </a:p>
        </p:txBody>
      </p:sp>
      <p:sp>
        <p:nvSpPr>
          <p:cNvPr id="471" name="Text Box 5">
            <a:extLst>
              <a:ext uri="{FF2B5EF4-FFF2-40B4-BE49-F238E27FC236}">
                <a16:creationId xmlns:a16="http://schemas.microsoft.com/office/drawing/2014/main" id="{2134EC04-C5E3-F242-90E6-F19A88A1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750" y="5747371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wire (e.g.,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472" name="Text Box 6">
            <a:extLst>
              <a:ext uri="{FF2B5EF4-FFF2-40B4-BE49-F238E27FC236}">
                <a16:creationId xmlns:a16="http://schemas.microsoft.com/office/drawing/2014/main" id="{CEE26344-B09B-5B4B-A47E-E5082743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386" y="5842275"/>
            <a:ext cx="1696298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</a:t>
            </a:r>
            <a:r>
              <a:rPr lang="en-US" sz="1400" i="0" dirty="0" err="1">
                <a:solidFill>
                  <a:srgbClr val="000000"/>
                </a:solidFill>
                <a:latin typeface="Arial" charset="0"/>
              </a:rPr>
              <a:t>WiFi</a:t>
            </a:r>
            <a:endParaRPr lang="en-US" sz="14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3" name="Text Box 7">
            <a:extLst>
              <a:ext uri="{FF2B5EF4-FFF2-40B4-BE49-F238E27FC236}">
                <a16:creationId xmlns:a16="http://schemas.microsoft.com/office/drawing/2014/main" id="{06CF1C6B-422C-1444-877E-6282ED97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657" y="5847044"/>
            <a:ext cx="1935146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satellite </a:t>
            </a:r>
          </a:p>
        </p:txBody>
      </p:sp>
      <p:sp>
        <p:nvSpPr>
          <p:cNvPr id="474" name="Text Box 8">
            <a:extLst>
              <a:ext uri="{FF2B5EF4-FFF2-40B4-BE49-F238E27FC236}">
                <a16:creationId xmlns:a16="http://schemas.microsoft.com/office/drawing/2014/main" id="{3F461FAF-2D2F-B54F-9957-BE72E13B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810" y="5780226"/>
            <a:ext cx="2666586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humans at a cocktail party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475" name="Line 173">
            <a:extLst>
              <a:ext uri="{FF2B5EF4-FFF2-40B4-BE49-F238E27FC236}">
                <a16:creationId xmlns:a16="http://schemas.microsoft.com/office/drawing/2014/main" id="{3F306567-9F2F-4149-9D30-2173B437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938" y="4575796"/>
            <a:ext cx="466725" cy="89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174">
            <a:extLst>
              <a:ext uri="{FF2B5EF4-FFF2-40B4-BE49-F238E27FC236}">
                <a16:creationId xmlns:a16="http://schemas.microsoft.com/office/drawing/2014/main" id="{7FB886E9-9D2D-B64D-87A8-FC07C88C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5475" y="5047283"/>
            <a:ext cx="242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175">
            <a:extLst>
              <a:ext uri="{FF2B5EF4-FFF2-40B4-BE49-F238E27FC236}">
                <a16:creationId xmlns:a16="http://schemas.microsoft.com/office/drawing/2014/main" id="{197F6785-17A4-034A-979B-B8B5BA4F8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538" y="5383833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176">
            <a:extLst>
              <a:ext uri="{FF2B5EF4-FFF2-40B4-BE49-F238E27FC236}">
                <a16:creationId xmlns:a16="http://schemas.microsoft.com/office/drawing/2014/main" id="{70DDD911-DBF3-7F4F-BF66-8853AA418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5038" y="4907583"/>
            <a:ext cx="1778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382">
            <a:extLst>
              <a:ext uri="{FF2B5EF4-FFF2-40B4-BE49-F238E27FC236}">
                <a16:creationId xmlns:a16="http://schemas.microsoft.com/office/drawing/2014/main" id="{444C4E2A-E876-FA42-B00E-F2550AD7EDC3}"/>
              </a:ext>
            </a:extLst>
          </p:cNvPr>
          <p:cNvGrpSpPr>
            <a:grpSpLocks/>
          </p:cNvGrpSpPr>
          <p:nvPr/>
        </p:nvGrpSpPr>
        <p:grpSpPr bwMode="auto">
          <a:xfrm>
            <a:off x="7127673" y="5455340"/>
            <a:ext cx="288925" cy="220663"/>
            <a:chOff x="2274" y="2821"/>
            <a:chExt cx="215" cy="238"/>
          </a:xfrm>
        </p:grpSpPr>
        <p:sp>
          <p:nvSpPr>
            <p:cNvPr id="480" name="Freeform 383">
              <a:extLst>
                <a:ext uri="{FF2B5EF4-FFF2-40B4-BE49-F238E27FC236}">
                  <a16:creationId xmlns:a16="http://schemas.microsoft.com/office/drawing/2014/main" id="{BDDB8C29-61C8-B44A-A0C9-80B160DD0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1" name="Line 384">
              <a:extLst>
                <a:ext uri="{FF2B5EF4-FFF2-40B4-BE49-F238E27FC236}">
                  <a16:creationId xmlns:a16="http://schemas.microsoft.com/office/drawing/2014/main" id="{8F4AE323-F3F4-E14E-B478-2730ECFD5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2" name="Freeform 385">
              <a:extLst>
                <a:ext uri="{FF2B5EF4-FFF2-40B4-BE49-F238E27FC236}">
                  <a16:creationId xmlns:a16="http://schemas.microsoft.com/office/drawing/2014/main" id="{41C8AF46-22BA-2346-AD20-B0D2DA936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3" name="Line 386">
              <a:extLst>
                <a:ext uri="{FF2B5EF4-FFF2-40B4-BE49-F238E27FC236}">
                  <a16:creationId xmlns:a16="http://schemas.microsoft.com/office/drawing/2014/main" id="{FF499369-05D1-BD40-A15C-F1F4775FF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4" name="Freeform 387">
              <a:extLst>
                <a:ext uri="{FF2B5EF4-FFF2-40B4-BE49-F238E27FC236}">
                  <a16:creationId xmlns:a16="http://schemas.microsoft.com/office/drawing/2014/main" id="{FF57B98D-A160-3344-BA6D-DBC150EE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5" name="Line 388">
              <a:extLst>
                <a:ext uri="{FF2B5EF4-FFF2-40B4-BE49-F238E27FC236}">
                  <a16:creationId xmlns:a16="http://schemas.microsoft.com/office/drawing/2014/main" id="{0700E589-A21D-F84B-8C68-40D1B51EE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Freeform 389">
              <a:extLst>
                <a:ext uri="{FF2B5EF4-FFF2-40B4-BE49-F238E27FC236}">
                  <a16:creationId xmlns:a16="http://schemas.microsoft.com/office/drawing/2014/main" id="{75397DE6-7C44-4F44-9365-9A1D35474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7" name="Freeform 390">
              <a:extLst>
                <a:ext uri="{FF2B5EF4-FFF2-40B4-BE49-F238E27FC236}">
                  <a16:creationId xmlns:a16="http://schemas.microsoft.com/office/drawing/2014/main" id="{368EB1B3-47F7-2447-B958-2BCE0F17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8" name="Rectangle 391">
              <a:extLst>
                <a:ext uri="{FF2B5EF4-FFF2-40B4-BE49-F238E27FC236}">
                  <a16:creationId xmlns:a16="http://schemas.microsoft.com/office/drawing/2014/main" id="{C14D26ED-4841-3E46-BF7A-83D8D95E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9" name="Freeform 392">
              <a:extLst>
                <a:ext uri="{FF2B5EF4-FFF2-40B4-BE49-F238E27FC236}">
                  <a16:creationId xmlns:a16="http://schemas.microsoft.com/office/drawing/2014/main" id="{F7380919-6949-F94F-8330-C7FD85D06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0" name="Line 393">
              <a:extLst>
                <a:ext uri="{FF2B5EF4-FFF2-40B4-BE49-F238E27FC236}">
                  <a16:creationId xmlns:a16="http://schemas.microsoft.com/office/drawing/2014/main" id="{572E4DD5-2700-084B-A313-B26B6D4CD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1" name="Line 394">
              <a:extLst>
                <a:ext uri="{FF2B5EF4-FFF2-40B4-BE49-F238E27FC236}">
                  <a16:creationId xmlns:a16="http://schemas.microsoft.com/office/drawing/2014/main" id="{AA53B8C5-637F-3A4F-90EA-F02C41B17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Line 395">
              <a:extLst>
                <a:ext uri="{FF2B5EF4-FFF2-40B4-BE49-F238E27FC236}">
                  <a16:creationId xmlns:a16="http://schemas.microsoft.com/office/drawing/2014/main" id="{9441D979-2998-2648-980D-EA524FE9B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Freeform 396">
              <a:extLst>
                <a:ext uri="{FF2B5EF4-FFF2-40B4-BE49-F238E27FC236}">
                  <a16:creationId xmlns:a16="http://schemas.microsoft.com/office/drawing/2014/main" id="{7F4AFBF0-B087-2B49-B22A-24292889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4" name="Group 398">
            <a:extLst>
              <a:ext uri="{FF2B5EF4-FFF2-40B4-BE49-F238E27FC236}">
                <a16:creationId xmlns:a16="http://schemas.microsoft.com/office/drawing/2014/main" id="{BBD74A9D-6F6D-8246-9DE8-B4C2AB33096F}"/>
              </a:ext>
            </a:extLst>
          </p:cNvPr>
          <p:cNvGrpSpPr>
            <a:grpSpLocks/>
          </p:cNvGrpSpPr>
          <p:nvPr/>
        </p:nvGrpSpPr>
        <p:grpSpPr bwMode="auto">
          <a:xfrm>
            <a:off x="7634085" y="5436290"/>
            <a:ext cx="223838" cy="254000"/>
            <a:chOff x="2274" y="2821"/>
            <a:chExt cx="215" cy="238"/>
          </a:xfrm>
        </p:grpSpPr>
        <p:sp>
          <p:nvSpPr>
            <p:cNvPr id="495" name="Freeform 399">
              <a:extLst>
                <a:ext uri="{FF2B5EF4-FFF2-40B4-BE49-F238E27FC236}">
                  <a16:creationId xmlns:a16="http://schemas.microsoft.com/office/drawing/2014/main" id="{12E023A5-7FBF-5C48-B02C-B77994909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6" name="Line 400">
              <a:extLst>
                <a:ext uri="{FF2B5EF4-FFF2-40B4-BE49-F238E27FC236}">
                  <a16:creationId xmlns:a16="http://schemas.microsoft.com/office/drawing/2014/main" id="{22601291-2593-D546-BEC9-0877AF59F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7" name="Freeform 401">
              <a:extLst>
                <a:ext uri="{FF2B5EF4-FFF2-40B4-BE49-F238E27FC236}">
                  <a16:creationId xmlns:a16="http://schemas.microsoft.com/office/drawing/2014/main" id="{71ACC171-BB81-7641-9ACA-D8DDAF22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8" name="Line 402">
              <a:extLst>
                <a:ext uri="{FF2B5EF4-FFF2-40B4-BE49-F238E27FC236}">
                  <a16:creationId xmlns:a16="http://schemas.microsoft.com/office/drawing/2014/main" id="{AF45D7DA-B67F-DC46-BF98-1EF5C1B0E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9" name="Freeform 403">
              <a:extLst>
                <a:ext uri="{FF2B5EF4-FFF2-40B4-BE49-F238E27FC236}">
                  <a16:creationId xmlns:a16="http://schemas.microsoft.com/office/drawing/2014/main" id="{ABE18084-E411-0446-A052-86BB1FD3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0" name="Line 404">
              <a:extLst>
                <a:ext uri="{FF2B5EF4-FFF2-40B4-BE49-F238E27FC236}">
                  <a16:creationId xmlns:a16="http://schemas.microsoft.com/office/drawing/2014/main" id="{AAFB5D72-E469-954F-B6D8-5737C3999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1" name="Freeform 405">
              <a:extLst>
                <a:ext uri="{FF2B5EF4-FFF2-40B4-BE49-F238E27FC236}">
                  <a16:creationId xmlns:a16="http://schemas.microsoft.com/office/drawing/2014/main" id="{6FA32C76-7534-3A4B-837A-FC8A46B9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2" name="Freeform 406">
              <a:extLst>
                <a:ext uri="{FF2B5EF4-FFF2-40B4-BE49-F238E27FC236}">
                  <a16:creationId xmlns:a16="http://schemas.microsoft.com/office/drawing/2014/main" id="{C264D84A-28A9-B04F-867C-C194EF3C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3" name="Rectangle 407">
              <a:extLst>
                <a:ext uri="{FF2B5EF4-FFF2-40B4-BE49-F238E27FC236}">
                  <a16:creationId xmlns:a16="http://schemas.microsoft.com/office/drawing/2014/main" id="{E212E0B0-8257-BE48-B090-B257D29E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Freeform 408">
              <a:extLst>
                <a:ext uri="{FF2B5EF4-FFF2-40B4-BE49-F238E27FC236}">
                  <a16:creationId xmlns:a16="http://schemas.microsoft.com/office/drawing/2014/main" id="{F4CB953E-50B8-1940-AF9A-28E1B0DB1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5" name="Line 409">
              <a:extLst>
                <a:ext uri="{FF2B5EF4-FFF2-40B4-BE49-F238E27FC236}">
                  <a16:creationId xmlns:a16="http://schemas.microsoft.com/office/drawing/2014/main" id="{18E09DFC-F4BB-424E-BFFD-3B306858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Line 410">
              <a:extLst>
                <a:ext uri="{FF2B5EF4-FFF2-40B4-BE49-F238E27FC236}">
                  <a16:creationId xmlns:a16="http://schemas.microsoft.com/office/drawing/2014/main" id="{17E6715E-7466-E44B-8DAE-05A382E0F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Line 411">
              <a:extLst>
                <a:ext uri="{FF2B5EF4-FFF2-40B4-BE49-F238E27FC236}">
                  <a16:creationId xmlns:a16="http://schemas.microsoft.com/office/drawing/2014/main" id="{6EF7AAC8-C8C7-2B48-B5DD-DB69FB88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Freeform 412">
              <a:extLst>
                <a:ext uri="{FF2B5EF4-FFF2-40B4-BE49-F238E27FC236}">
                  <a16:creationId xmlns:a16="http://schemas.microsoft.com/office/drawing/2014/main" id="{30D8703F-1419-2B46-8305-471C24034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09" name="Group 413">
            <a:extLst>
              <a:ext uri="{FF2B5EF4-FFF2-40B4-BE49-F238E27FC236}">
                <a16:creationId xmlns:a16="http://schemas.microsoft.com/office/drawing/2014/main" id="{975F8A05-A054-D847-8C71-D0CD3F80A6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3498" y="5464865"/>
            <a:ext cx="298450" cy="211138"/>
            <a:chOff x="2274" y="2821"/>
            <a:chExt cx="215" cy="238"/>
          </a:xfrm>
        </p:grpSpPr>
        <p:sp>
          <p:nvSpPr>
            <p:cNvPr id="510" name="Freeform 414">
              <a:extLst>
                <a:ext uri="{FF2B5EF4-FFF2-40B4-BE49-F238E27FC236}">
                  <a16:creationId xmlns:a16="http://schemas.microsoft.com/office/drawing/2014/main" id="{BF3BC4D9-EEFB-504A-8010-E2B584D84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1" name="Line 415">
              <a:extLst>
                <a:ext uri="{FF2B5EF4-FFF2-40B4-BE49-F238E27FC236}">
                  <a16:creationId xmlns:a16="http://schemas.microsoft.com/office/drawing/2014/main" id="{60D51E27-CB41-8943-9955-66D7BCB0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2" name="Freeform 416">
              <a:extLst>
                <a:ext uri="{FF2B5EF4-FFF2-40B4-BE49-F238E27FC236}">
                  <a16:creationId xmlns:a16="http://schemas.microsoft.com/office/drawing/2014/main" id="{97A26554-12E7-C14C-B87F-877AFF03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3" name="Line 417">
              <a:extLst>
                <a:ext uri="{FF2B5EF4-FFF2-40B4-BE49-F238E27FC236}">
                  <a16:creationId xmlns:a16="http://schemas.microsoft.com/office/drawing/2014/main" id="{E1D2F44C-498F-F040-AF8C-AD2CCEE3E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Freeform 418">
              <a:extLst>
                <a:ext uri="{FF2B5EF4-FFF2-40B4-BE49-F238E27FC236}">
                  <a16:creationId xmlns:a16="http://schemas.microsoft.com/office/drawing/2014/main" id="{CFE3E224-390C-6D42-8B5E-795EC52B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5" name="Line 419">
              <a:extLst>
                <a:ext uri="{FF2B5EF4-FFF2-40B4-BE49-F238E27FC236}">
                  <a16:creationId xmlns:a16="http://schemas.microsoft.com/office/drawing/2014/main" id="{36DADBEA-F35F-7B42-A84F-DBF4EB15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Freeform 420">
              <a:extLst>
                <a:ext uri="{FF2B5EF4-FFF2-40B4-BE49-F238E27FC236}">
                  <a16:creationId xmlns:a16="http://schemas.microsoft.com/office/drawing/2014/main" id="{2F7A56FF-DAA4-B548-A596-0AEEDA92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421">
              <a:extLst>
                <a:ext uri="{FF2B5EF4-FFF2-40B4-BE49-F238E27FC236}">
                  <a16:creationId xmlns:a16="http://schemas.microsoft.com/office/drawing/2014/main" id="{F0E25BB6-8958-A14D-B0E2-4CBFDD9A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Rectangle 422">
              <a:extLst>
                <a:ext uri="{FF2B5EF4-FFF2-40B4-BE49-F238E27FC236}">
                  <a16:creationId xmlns:a16="http://schemas.microsoft.com/office/drawing/2014/main" id="{6E5F60CA-37B8-7744-8FA8-264FA6D8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Freeform 423">
              <a:extLst>
                <a:ext uri="{FF2B5EF4-FFF2-40B4-BE49-F238E27FC236}">
                  <a16:creationId xmlns:a16="http://schemas.microsoft.com/office/drawing/2014/main" id="{014C1E9E-E6BE-7E45-964D-7DD435B6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0" name="Line 424">
              <a:extLst>
                <a:ext uri="{FF2B5EF4-FFF2-40B4-BE49-F238E27FC236}">
                  <a16:creationId xmlns:a16="http://schemas.microsoft.com/office/drawing/2014/main" id="{A474D7E3-FF03-1B44-8646-2B1564195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1" name="Line 425">
              <a:extLst>
                <a:ext uri="{FF2B5EF4-FFF2-40B4-BE49-F238E27FC236}">
                  <a16:creationId xmlns:a16="http://schemas.microsoft.com/office/drawing/2014/main" id="{E4858A5A-F8A5-7B46-9A2C-26E5DD4A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2" name="Line 426">
              <a:extLst>
                <a:ext uri="{FF2B5EF4-FFF2-40B4-BE49-F238E27FC236}">
                  <a16:creationId xmlns:a16="http://schemas.microsoft.com/office/drawing/2014/main" id="{DFEE627D-046D-EC42-B1CB-52F73CDE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Freeform 427">
              <a:extLst>
                <a:ext uri="{FF2B5EF4-FFF2-40B4-BE49-F238E27FC236}">
                  <a16:creationId xmlns:a16="http://schemas.microsoft.com/office/drawing/2014/main" id="{047A6D46-B266-B844-A8B4-8AAAA167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24" name="Picture 429" descr="MMj03957750000[1]">
            <a:extLst>
              <a:ext uri="{FF2B5EF4-FFF2-40B4-BE49-F238E27FC236}">
                <a16:creationId xmlns:a16="http://schemas.microsoft.com/office/drawing/2014/main" id="{B804968F-3592-094F-A8BF-179E7849E6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23" y="4742553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" name="Picture 432" descr="cocktail">
            <a:extLst>
              <a:ext uri="{FF2B5EF4-FFF2-40B4-BE49-F238E27FC236}">
                <a16:creationId xmlns:a16="http://schemas.microsoft.com/office/drawing/2014/main" id="{099A3239-42CC-704F-8979-71CDF0E2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5" y="4661590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" name="Line 434">
            <a:extLst>
              <a:ext uri="{FF2B5EF4-FFF2-40B4-BE49-F238E27FC236}">
                <a16:creationId xmlns:a16="http://schemas.microsoft.com/office/drawing/2014/main" id="{13E4667A-1C98-C742-9515-44695E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7" name="Line 435">
            <a:extLst>
              <a:ext uri="{FF2B5EF4-FFF2-40B4-BE49-F238E27FC236}">
                <a16:creationId xmlns:a16="http://schemas.microsoft.com/office/drawing/2014/main" id="{3AE8AA7B-1112-3E4B-9C21-6CE3F67CF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8" name="Line 436">
            <a:extLst>
              <a:ext uri="{FF2B5EF4-FFF2-40B4-BE49-F238E27FC236}">
                <a16:creationId xmlns:a16="http://schemas.microsoft.com/office/drawing/2014/main" id="{84E2754A-286E-2643-AF6C-06B6ED570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8188" y="5317158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29" name="Group 506">
            <a:extLst>
              <a:ext uri="{FF2B5EF4-FFF2-40B4-BE49-F238E27FC236}">
                <a16:creationId xmlns:a16="http://schemas.microsoft.com/office/drawing/2014/main" id="{B79DFA91-6DD1-6946-BCA6-B60B73F4E7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56200" y="5193333"/>
            <a:ext cx="501650" cy="512763"/>
            <a:chOff x="2839" y="3501"/>
            <a:chExt cx="755" cy="803"/>
          </a:xfrm>
        </p:grpSpPr>
        <p:pic>
          <p:nvPicPr>
            <p:cNvPr id="530" name="Picture 507" descr="desktop_computer_stylized_medium">
              <a:extLst>
                <a:ext uri="{FF2B5EF4-FFF2-40B4-BE49-F238E27FC236}">
                  <a16:creationId xmlns:a16="http://schemas.microsoft.com/office/drawing/2014/main" id="{B7D871EE-D530-A84C-85C8-4DC1EB0A9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9D5575BC-5BD2-FE4A-9414-7BAB3B8D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2" name="Group 621">
            <a:extLst>
              <a:ext uri="{FF2B5EF4-FFF2-40B4-BE49-F238E27FC236}">
                <a16:creationId xmlns:a16="http://schemas.microsoft.com/office/drawing/2014/main" id="{40F3795B-808E-A042-9598-E30744C17871}"/>
              </a:ext>
            </a:extLst>
          </p:cNvPr>
          <p:cNvGrpSpPr>
            <a:grpSpLocks/>
          </p:cNvGrpSpPr>
          <p:nvPr/>
        </p:nvGrpSpPr>
        <p:grpSpPr bwMode="auto">
          <a:xfrm>
            <a:off x="5370862" y="4385019"/>
            <a:ext cx="635000" cy="485775"/>
            <a:chOff x="3061" y="2530"/>
            <a:chExt cx="400" cy="306"/>
          </a:xfrm>
        </p:grpSpPr>
        <p:grpSp>
          <p:nvGrpSpPr>
            <p:cNvPr id="533" name="Group 494">
              <a:extLst>
                <a:ext uri="{FF2B5EF4-FFF2-40B4-BE49-F238E27FC236}">
                  <a16:creationId xmlns:a16="http://schemas.microsoft.com/office/drawing/2014/main" id="{4DBCED0D-3AD5-4447-93E7-56A4D18F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558" name="Freeform 495">
                <a:extLst>
                  <a:ext uri="{FF2B5EF4-FFF2-40B4-BE49-F238E27FC236}">
                    <a16:creationId xmlns:a16="http://schemas.microsoft.com/office/drawing/2014/main" id="{DC6AB476-6859-8242-AD10-2D931ACF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Freeform 496">
                <a:extLst>
                  <a:ext uri="{FF2B5EF4-FFF2-40B4-BE49-F238E27FC236}">
                    <a16:creationId xmlns:a16="http://schemas.microsoft.com/office/drawing/2014/main" id="{60FE620B-47DD-7D4F-89C4-3D44ABB5F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0" name="Freeform 497">
                <a:extLst>
                  <a:ext uri="{FF2B5EF4-FFF2-40B4-BE49-F238E27FC236}">
                    <a16:creationId xmlns:a16="http://schemas.microsoft.com/office/drawing/2014/main" id="{5734D561-5507-1D47-B8C1-5456D7854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1" name="Freeform 498">
                <a:extLst>
                  <a:ext uri="{FF2B5EF4-FFF2-40B4-BE49-F238E27FC236}">
                    <a16:creationId xmlns:a16="http://schemas.microsoft.com/office/drawing/2014/main" id="{54405CE7-B078-794F-8A95-7442C5571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Freeform 499">
                <a:extLst>
                  <a:ext uri="{FF2B5EF4-FFF2-40B4-BE49-F238E27FC236}">
                    <a16:creationId xmlns:a16="http://schemas.microsoft.com/office/drawing/2014/main" id="{2427F607-DB1A-4743-823B-DBB1AB440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3" name="Freeform 500">
                <a:extLst>
                  <a:ext uri="{FF2B5EF4-FFF2-40B4-BE49-F238E27FC236}">
                    <a16:creationId xmlns:a16="http://schemas.microsoft.com/office/drawing/2014/main" id="{78EB41F6-2BEF-4D4A-AE0A-005E71427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34" name="Picture 549" descr="laptop_keyboard">
              <a:extLst>
                <a:ext uri="{FF2B5EF4-FFF2-40B4-BE49-F238E27FC236}">
                  <a16:creationId xmlns:a16="http://schemas.microsoft.com/office/drawing/2014/main" id="{B26671F0-4EE5-D744-8784-A585B9B6F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5" name="Freeform 550">
              <a:extLst>
                <a:ext uri="{FF2B5EF4-FFF2-40B4-BE49-F238E27FC236}">
                  <a16:creationId xmlns:a16="http://schemas.microsoft.com/office/drawing/2014/main" id="{12281B29-C1B2-B749-9F5E-F3A43584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36" name="Picture 551" descr="screen">
              <a:extLst>
                <a:ext uri="{FF2B5EF4-FFF2-40B4-BE49-F238E27FC236}">
                  <a16:creationId xmlns:a16="http://schemas.microsoft.com/office/drawing/2014/main" id="{98E4CFA7-B1FE-FE4C-AF66-F70E19505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552">
              <a:extLst>
                <a:ext uri="{FF2B5EF4-FFF2-40B4-BE49-F238E27FC236}">
                  <a16:creationId xmlns:a16="http://schemas.microsoft.com/office/drawing/2014/main" id="{25707FCB-7465-F447-BF5C-CA5CEB8F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Freeform 553">
              <a:extLst>
                <a:ext uri="{FF2B5EF4-FFF2-40B4-BE49-F238E27FC236}">
                  <a16:creationId xmlns:a16="http://schemas.microsoft.com/office/drawing/2014/main" id="{2893182F-C176-ED45-A949-17AAF914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9" name="Freeform 554">
              <a:extLst>
                <a:ext uri="{FF2B5EF4-FFF2-40B4-BE49-F238E27FC236}">
                  <a16:creationId xmlns:a16="http://schemas.microsoft.com/office/drawing/2014/main" id="{31F51520-3F4C-0544-BCC2-43E892A0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555">
              <a:extLst>
                <a:ext uri="{FF2B5EF4-FFF2-40B4-BE49-F238E27FC236}">
                  <a16:creationId xmlns:a16="http://schemas.microsoft.com/office/drawing/2014/main" id="{BC9CBE39-5CC7-5049-AC5A-13C386EB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Freeform 556">
              <a:extLst>
                <a:ext uri="{FF2B5EF4-FFF2-40B4-BE49-F238E27FC236}">
                  <a16:creationId xmlns:a16="http://schemas.microsoft.com/office/drawing/2014/main" id="{D4C9F6C2-E722-B74B-AAE4-4ABF8468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2" name="Freeform 557">
              <a:extLst>
                <a:ext uri="{FF2B5EF4-FFF2-40B4-BE49-F238E27FC236}">
                  <a16:creationId xmlns:a16="http://schemas.microsoft.com/office/drawing/2014/main" id="{3F0EB019-3CF3-834A-A61E-AC065980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3" name="Group 558">
              <a:extLst>
                <a:ext uri="{FF2B5EF4-FFF2-40B4-BE49-F238E27FC236}">
                  <a16:creationId xmlns:a16="http://schemas.microsoft.com/office/drawing/2014/main" id="{A6A93FB9-FC7D-4742-8DD5-CBB9CA8D7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552" name="Freeform 559">
                <a:extLst>
                  <a:ext uri="{FF2B5EF4-FFF2-40B4-BE49-F238E27FC236}">
                    <a16:creationId xmlns:a16="http://schemas.microsoft.com/office/drawing/2014/main" id="{C568827B-2EA3-554D-A8B6-5587A8CED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3" name="Freeform 560">
                <a:extLst>
                  <a:ext uri="{FF2B5EF4-FFF2-40B4-BE49-F238E27FC236}">
                    <a16:creationId xmlns:a16="http://schemas.microsoft.com/office/drawing/2014/main" id="{27581F6D-D83F-D646-A755-30E5B167F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Freeform 561">
                <a:extLst>
                  <a:ext uri="{FF2B5EF4-FFF2-40B4-BE49-F238E27FC236}">
                    <a16:creationId xmlns:a16="http://schemas.microsoft.com/office/drawing/2014/main" id="{E341B34D-9952-7340-9E0A-28EDF520F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5" name="Freeform 562">
                <a:extLst>
                  <a:ext uri="{FF2B5EF4-FFF2-40B4-BE49-F238E27FC236}">
                    <a16:creationId xmlns:a16="http://schemas.microsoft.com/office/drawing/2014/main" id="{11B81FDA-FEF8-B742-847A-1939FCAC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Freeform 563">
                <a:extLst>
                  <a:ext uri="{FF2B5EF4-FFF2-40B4-BE49-F238E27FC236}">
                    <a16:creationId xmlns:a16="http://schemas.microsoft.com/office/drawing/2014/main" id="{6D1D8EB1-A82C-C547-AB3D-3E7648A5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7" name="Freeform 564">
                <a:extLst>
                  <a:ext uri="{FF2B5EF4-FFF2-40B4-BE49-F238E27FC236}">
                    <a16:creationId xmlns:a16="http://schemas.microsoft.com/office/drawing/2014/main" id="{90C3B870-FD67-3346-98FA-A234D34B8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4" name="Freeform 565">
              <a:extLst>
                <a:ext uri="{FF2B5EF4-FFF2-40B4-BE49-F238E27FC236}">
                  <a16:creationId xmlns:a16="http://schemas.microsoft.com/office/drawing/2014/main" id="{F0911C61-849A-9C4E-AD10-6D1FC3C2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5" name="Freeform 566">
              <a:extLst>
                <a:ext uri="{FF2B5EF4-FFF2-40B4-BE49-F238E27FC236}">
                  <a16:creationId xmlns:a16="http://schemas.microsoft.com/office/drawing/2014/main" id="{5CEB6F8B-5086-5C42-9CAB-731CEAB6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6" name="Freeform 567">
              <a:extLst>
                <a:ext uri="{FF2B5EF4-FFF2-40B4-BE49-F238E27FC236}">
                  <a16:creationId xmlns:a16="http://schemas.microsoft.com/office/drawing/2014/main" id="{8A0FD81A-21AB-A641-84A8-6DECC751F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7" name="Freeform 568">
              <a:extLst>
                <a:ext uri="{FF2B5EF4-FFF2-40B4-BE49-F238E27FC236}">
                  <a16:creationId xmlns:a16="http://schemas.microsoft.com/office/drawing/2014/main" id="{3212B524-DBA7-764B-ADFB-15B1F9EE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8" name="Freeform 569">
              <a:extLst>
                <a:ext uri="{FF2B5EF4-FFF2-40B4-BE49-F238E27FC236}">
                  <a16:creationId xmlns:a16="http://schemas.microsoft.com/office/drawing/2014/main" id="{29D84F9E-266B-FF4A-91FA-4C757BB8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Freeform 570">
              <a:extLst>
                <a:ext uri="{FF2B5EF4-FFF2-40B4-BE49-F238E27FC236}">
                  <a16:creationId xmlns:a16="http://schemas.microsoft.com/office/drawing/2014/main" id="{FE55278D-3FA5-5444-8EDF-6DEC32E2B4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589">
              <a:extLst>
                <a:ext uri="{FF2B5EF4-FFF2-40B4-BE49-F238E27FC236}">
                  <a16:creationId xmlns:a16="http://schemas.microsoft.com/office/drawing/2014/main" id="{0406CADF-6A82-2844-9517-DAB36149B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590">
              <a:extLst>
                <a:ext uri="{FF2B5EF4-FFF2-40B4-BE49-F238E27FC236}">
                  <a16:creationId xmlns:a16="http://schemas.microsoft.com/office/drawing/2014/main" id="{92F09FE3-36AB-A646-8709-F68948F0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4" name="Group 632">
            <a:extLst>
              <a:ext uri="{FF2B5EF4-FFF2-40B4-BE49-F238E27FC236}">
                <a16:creationId xmlns:a16="http://schemas.microsoft.com/office/drawing/2014/main" id="{4B98C44A-F9F4-BB49-A2B0-C2E0B8C568E9}"/>
              </a:ext>
            </a:extLst>
          </p:cNvPr>
          <p:cNvGrpSpPr>
            <a:grpSpLocks/>
          </p:cNvGrpSpPr>
          <p:nvPr/>
        </p:nvGrpSpPr>
        <p:grpSpPr bwMode="auto">
          <a:xfrm>
            <a:off x="6258275" y="4553294"/>
            <a:ext cx="536575" cy="401637"/>
            <a:chOff x="3328" y="2543"/>
            <a:chExt cx="338" cy="253"/>
          </a:xfrm>
        </p:grpSpPr>
        <p:grpSp>
          <p:nvGrpSpPr>
            <p:cNvPr id="565" name="Group 487">
              <a:extLst>
                <a:ext uri="{FF2B5EF4-FFF2-40B4-BE49-F238E27FC236}">
                  <a16:creationId xmlns:a16="http://schemas.microsoft.com/office/drawing/2014/main" id="{3D6F5046-EE7D-8246-9181-C8008B88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586" name="Freeform 488">
                <a:extLst>
                  <a:ext uri="{FF2B5EF4-FFF2-40B4-BE49-F238E27FC236}">
                    <a16:creationId xmlns:a16="http://schemas.microsoft.com/office/drawing/2014/main" id="{2BC70CC0-4321-024B-AF9D-8A5A6410F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Freeform 489">
                <a:extLst>
                  <a:ext uri="{FF2B5EF4-FFF2-40B4-BE49-F238E27FC236}">
                    <a16:creationId xmlns:a16="http://schemas.microsoft.com/office/drawing/2014/main" id="{20F44005-5166-134B-8AB3-6A9E51FB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8" name="Freeform 490">
                <a:extLst>
                  <a:ext uri="{FF2B5EF4-FFF2-40B4-BE49-F238E27FC236}">
                    <a16:creationId xmlns:a16="http://schemas.microsoft.com/office/drawing/2014/main" id="{0BA88FD7-3F5B-6746-84E1-33C1516E7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9" name="Freeform 491">
                <a:extLst>
                  <a:ext uri="{FF2B5EF4-FFF2-40B4-BE49-F238E27FC236}">
                    <a16:creationId xmlns:a16="http://schemas.microsoft.com/office/drawing/2014/main" id="{D962DE3F-2E0D-664E-B102-B0D3AAF2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0" name="Freeform 492">
                <a:extLst>
                  <a:ext uri="{FF2B5EF4-FFF2-40B4-BE49-F238E27FC236}">
                    <a16:creationId xmlns:a16="http://schemas.microsoft.com/office/drawing/2014/main" id="{9B1AAA88-66EF-7349-AAE1-0A273535C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1" name="Freeform 493">
                <a:extLst>
                  <a:ext uri="{FF2B5EF4-FFF2-40B4-BE49-F238E27FC236}">
                    <a16:creationId xmlns:a16="http://schemas.microsoft.com/office/drawing/2014/main" id="{44A5772F-C240-384F-A9C2-D08BBC7D8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66" name="Picture 571" descr="laptop_keyboard">
              <a:extLst>
                <a:ext uri="{FF2B5EF4-FFF2-40B4-BE49-F238E27FC236}">
                  <a16:creationId xmlns:a16="http://schemas.microsoft.com/office/drawing/2014/main" id="{606166F4-1E70-3D40-A0B7-C5436E041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7" name="Freeform 572">
              <a:extLst>
                <a:ext uri="{FF2B5EF4-FFF2-40B4-BE49-F238E27FC236}">
                  <a16:creationId xmlns:a16="http://schemas.microsoft.com/office/drawing/2014/main" id="{146EDD7E-3F6E-C74F-8830-8E04CAAB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68" name="Picture 573" descr="screen">
              <a:extLst>
                <a:ext uri="{FF2B5EF4-FFF2-40B4-BE49-F238E27FC236}">
                  <a16:creationId xmlns:a16="http://schemas.microsoft.com/office/drawing/2014/main" id="{97542897-6E1A-F144-9A1C-CF8E1179E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9" name="Freeform 574">
              <a:extLst>
                <a:ext uri="{FF2B5EF4-FFF2-40B4-BE49-F238E27FC236}">
                  <a16:creationId xmlns:a16="http://schemas.microsoft.com/office/drawing/2014/main" id="{5091F00D-4B7B-3741-AE22-29DDE7CD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Freeform 575">
              <a:extLst>
                <a:ext uri="{FF2B5EF4-FFF2-40B4-BE49-F238E27FC236}">
                  <a16:creationId xmlns:a16="http://schemas.microsoft.com/office/drawing/2014/main" id="{B263C037-DBFD-6142-8C36-FF26BAC1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Freeform 576">
              <a:extLst>
                <a:ext uri="{FF2B5EF4-FFF2-40B4-BE49-F238E27FC236}">
                  <a16:creationId xmlns:a16="http://schemas.microsoft.com/office/drawing/2014/main" id="{06604E44-8318-4249-AAA9-C5D53E96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2" name="Freeform 577">
              <a:extLst>
                <a:ext uri="{FF2B5EF4-FFF2-40B4-BE49-F238E27FC236}">
                  <a16:creationId xmlns:a16="http://schemas.microsoft.com/office/drawing/2014/main" id="{C9838980-94AA-B548-9555-79034EBA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3" name="Freeform 578">
              <a:extLst>
                <a:ext uri="{FF2B5EF4-FFF2-40B4-BE49-F238E27FC236}">
                  <a16:creationId xmlns:a16="http://schemas.microsoft.com/office/drawing/2014/main" id="{E2F028EC-39B6-BB48-8F1C-9E5EE6E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579">
              <a:extLst>
                <a:ext uri="{FF2B5EF4-FFF2-40B4-BE49-F238E27FC236}">
                  <a16:creationId xmlns:a16="http://schemas.microsoft.com/office/drawing/2014/main" id="{9590576D-E3A5-AE4D-A5BA-062112490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5" name="Group 580">
              <a:extLst>
                <a:ext uri="{FF2B5EF4-FFF2-40B4-BE49-F238E27FC236}">
                  <a16:creationId xmlns:a16="http://schemas.microsoft.com/office/drawing/2014/main" id="{658981DA-8A1D-0341-B1BA-9392978BB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580" name="Freeform 581">
                <a:extLst>
                  <a:ext uri="{FF2B5EF4-FFF2-40B4-BE49-F238E27FC236}">
                    <a16:creationId xmlns:a16="http://schemas.microsoft.com/office/drawing/2014/main" id="{437F93D8-B619-2840-A7D2-524A4A56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1" name="Freeform 582">
                <a:extLst>
                  <a:ext uri="{FF2B5EF4-FFF2-40B4-BE49-F238E27FC236}">
                    <a16:creationId xmlns:a16="http://schemas.microsoft.com/office/drawing/2014/main" id="{516EFADC-09F5-5B47-8934-26F39565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Freeform 583">
                <a:extLst>
                  <a:ext uri="{FF2B5EF4-FFF2-40B4-BE49-F238E27FC236}">
                    <a16:creationId xmlns:a16="http://schemas.microsoft.com/office/drawing/2014/main" id="{158E5B08-E7FE-6C42-99AB-FC383B9A3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Freeform 584">
                <a:extLst>
                  <a:ext uri="{FF2B5EF4-FFF2-40B4-BE49-F238E27FC236}">
                    <a16:creationId xmlns:a16="http://schemas.microsoft.com/office/drawing/2014/main" id="{CE902AC6-F30F-464F-9B44-53AD006A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4" name="Freeform 585">
                <a:extLst>
                  <a:ext uri="{FF2B5EF4-FFF2-40B4-BE49-F238E27FC236}">
                    <a16:creationId xmlns:a16="http://schemas.microsoft.com/office/drawing/2014/main" id="{B4AB2E9D-0250-BF4B-A996-829DB6B96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Freeform 586">
                <a:extLst>
                  <a:ext uri="{FF2B5EF4-FFF2-40B4-BE49-F238E27FC236}">
                    <a16:creationId xmlns:a16="http://schemas.microsoft.com/office/drawing/2014/main" id="{29274E78-9827-A745-B434-5B40145E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6" name="Freeform 587">
              <a:extLst>
                <a:ext uri="{FF2B5EF4-FFF2-40B4-BE49-F238E27FC236}">
                  <a16:creationId xmlns:a16="http://schemas.microsoft.com/office/drawing/2014/main" id="{261536B8-45B6-F445-94D4-E0995DB3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Freeform 588">
              <a:extLst>
                <a:ext uri="{FF2B5EF4-FFF2-40B4-BE49-F238E27FC236}">
                  <a16:creationId xmlns:a16="http://schemas.microsoft.com/office/drawing/2014/main" id="{D9289D99-04BF-6349-AB04-51F97449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Freeform 591">
              <a:extLst>
                <a:ext uri="{FF2B5EF4-FFF2-40B4-BE49-F238E27FC236}">
                  <a16:creationId xmlns:a16="http://schemas.microsoft.com/office/drawing/2014/main" id="{4A5B5464-3906-6F40-9142-2A5FD7EE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Freeform 592">
              <a:extLst>
                <a:ext uri="{FF2B5EF4-FFF2-40B4-BE49-F238E27FC236}">
                  <a16:creationId xmlns:a16="http://schemas.microsoft.com/office/drawing/2014/main" id="{CA04EE6B-FFEC-5D41-9B1B-1C217E56607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92" name="Group 631">
            <a:extLst>
              <a:ext uri="{FF2B5EF4-FFF2-40B4-BE49-F238E27FC236}">
                <a16:creationId xmlns:a16="http://schemas.microsoft.com/office/drawing/2014/main" id="{41271A23-CA38-6E44-918E-38C7011E51F3}"/>
              </a:ext>
            </a:extLst>
          </p:cNvPr>
          <p:cNvGrpSpPr>
            <a:grpSpLocks/>
          </p:cNvGrpSpPr>
          <p:nvPr/>
        </p:nvGrpSpPr>
        <p:grpSpPr bwMode="auto">
          <a:xfrm>
            <a:off x="5640737" y="4813644"/>
            <a:ext cx="585788" cy="419100"/>
            <a:chOff x="5096" y="2218"/>
            <a:chExt cx="369" cy="264"/>
          </a:xfrm>
        </p:grpSpPr>
        <p:grpSp>
          <p:nvGrpSpPr>
            <p:cNvPr id="593" name="Group 622">
              <a:extLst>
                <a:ext uri="{FF2B5EF4-FFF2-40B4-BE49-F238E27FC236}">
                  <a16:creationId xmlns:a16="http://schemas.microsoft.com/office/drawing/2014/main" id="{46B7FDFD-6263-0049-8898-6BC742EE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596" name="Freeform 623">
                <a:extLst>
                  <a:ext uri="{FF2B5EF4-FFF2-40B4-BE49-F238E27FC236}">
                    <a16:creationId xmlns:a16="http://schemas.microsoft.com/office/drawing/2014/main" id="{8D20DA22-5088-9649-BCD7-C73CFCD6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7" name="Freeform 624">
                <a:extLst>
                  <a:ext uri="{FF2B5EF4-FFF2-40B4-BE49-F238E27FC236}">
                    <a16:creationId xmlns:a16="http://schemas.microsoft.com/office/drawing/2014/main" id="{0860904A-2644-D146-9E9D-528E083D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8" name="Freeform 625">
                <a:extLst>
                  <a:ext uri="{FF2B5EF4-FFF2-40B4-BE49-F238E27FC236}">
                    <a16:creationId xmlns:a16="http://schemas.microsoft.com/office/drawing/2014/main" id="{FDDA26A1-410C-A64F-B478-B9971D107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9" name="Freeform 626">
                <a:extLst>
                  <a:ext uri="{FF2B5EF4-FFF2-40B4-BE49-F238E27FC236}">
                    <a16:creationId xmlns:a16="http://schemas.microsoft.com/office/drawing/2014/main" id="{746C664C-122A-5E4F-9DC6-D2F925E1D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0" name="Freeform 627">
                <a:extLst>
                  <a:ext uri="{FF2B5EF4-FFF2-40B4-BE49-F238E27FC236}">
                    <a16:creationId xmlns:a16="http://schemas.microsoft.com/office/drawing/2014/main" id="{E72F1D12-443A-5F43-BDF0-414DCEB49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Freeform 628">
                <a:extLst>
                  <a:ext uri="{FF2B5EF4-FFF2-40B4-BE49-F238E27FC236}">
                    <a16:creationId xmlns:a16="http://schemas.microsoft.com/office/drawing/2014/main" id="{5D2A1B05-1226-0440-BF7D-2BFEDA6C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94" name="Picture 629" descr="access_point_stylized_small">
              <a:extLst>
                <a:ext uri="{FF2B5EF4-FFF2-40B4-BE49-F238E27FC236}">
                  <a16:creationId xmlns:a16="http://schemas.microsoft.com/office/drawing/2014/main" id="{82574BA4-AF17-7944-AB41-D17C94BDA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5" name="Picture 630" descr="access_point_stylized_small">
              <a:extLst>
                <a:ext uri="{FF2B5EF4-FFF2-40B4-BE49-F238E27FC236}">
                  <a16:creationId xmlns:a16="http://schemas.microsoft.com/office/drawing/2014/main" id="{DC390735-CE93-0C4A-B766-A12F5563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2" name="Group 633">
            <a:extLst>
              <a:ext uri="{FF2B5EF4-FFF2-40B4-BE49-F238E27FC236}">
                <a16:creationId xmlns:a16="http://schemas.microsoft.com/office/drawing/2014/main" id="{4350FD48-C690-8545-9BF4-698AA261550D}"/>
              </a:ext>
            </a:extLst>
          </p:cNvPr>
          <p:cNvGrpSpPr>
            <a:grpSpLocks/>
          </p:cNvGrpSpPr>
          <p:nvPr/>
        </p:nvGrpSpPr>
        <p:grpSpPr bwMode="auto">
          <a:xfrm>
            <a:off x="5342287" y="5239094"/>
            <a:ext cx="635000" cy="485775"/>
            <a:chOff x="3061" y="2530"/>
            <a:chExt cx="400" cy="306"/>
          </a:xfrm>
        </p:grpSpPr>
        <p:grpSp>
          <p:nvGrpSpPr>
            <p:cNvPr id="603" name="Group 634">
              <a:extLst>
                <a:ext uri="{FF2B5EF4-FFF2-40B4-BE49-F238E27FC236}">
                  <a16:creationId xmlns:a16="http://schemas.microsoft.com/office/drawing/2014/main" id="{552A577F-109E-9D44-8B58-7E385E9A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28" name="Freeform 635">
                <a:extLst>
                  <a:ext uri="{FF2B5EF4-FFF2-40B4-BE49-F238E27FC236}">
                    <a16:creationId xmlns:a16="http://schemas.microsoft.com/office/drawing/2014/main" id="{07E6363F-B58C-0246-8270-E48953ECB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" name="Freeform 636">
                <a:extLst>
                  <a:ext uri="{FF2B5EF4-FFF2-40B4-BE49-F238E27FC236}">
                    <a16:creationId xmlns:a16="http://schemas.microsoft.com/office/drawing/2014/main" id="{68B5ACAA-D666-9541-A8D8-AA65ABE3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" name="Freeform 637">
                <a:extLst>
                  <a:ext uri="{FF2B5EF4-FFF2-40B4-BE49-F238E27FC236}">
                    <a16:creationId xmlns:a16="http://schemas.microsoft.com/office/drawing/2014/main" id="{BEA43C39-BF36-D746-B30D-D48DF15C1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Freeform 638">
                <a:extLst>
                  <a:ext uri="{FF2B5EF4-FFF2-40B4-BE49-F238E27FC236}">
                    <a16:creationId xmlns:a16="http://schemas.microsoft.com/office/drawing/2014/main" id="{F0D1093C-5C80-6D41-8E09-0CDD15E8C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2" name="Freeform 639">
                <a:extLst>
                  <a:ext uri="{FF2B5EF4-FFF2-40B4-BE49-F238E27FC236}">
                    <a16:creationId xmlns:a16="http://schemas.microsoft.com/office/drawing/2014/main" id="{9E9A0C6D-F304-DD4B-B151-9DD732DD1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Freeform 640">
                <a:extLst>
                  <a:ext uri="{FF2B5EF4-FFF2-40B4-BE49-F238E27FC236}">
                    <a16:creationId xmlns:a16="http://schemas.microsoft.com/office/drawing/2014/main" id="{6F86ABC6-22F5-9848-BF21-BF80B41A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04" name="Picture 641" descr="laptop_keyboard">
              <a:extLst>
                <a:ext uri="{FF2B5EF4-FFF2-40B4-BE49-F238E27FC236}">
                  <a16:creationId xmlns:a16="http://schemas.microsoft.com/office/drawing/2014/main" id="{2F75FAA6-B24C-3142-9A42-C22B7212E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5" name="Freeform 642">
              <a:extLst>
                <a:ext uri="{FF2B5EF4-FFF2-40B4-BE49-F238E27FC236}">
                  <a16:creationId xmlns:a16="http://schemas.microsoft.com/office/drawing/2014/main" id="{DE2C3AD1-FF37-3F41-93C1-631725A3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06" name="Picture 643" descr="screen">
              <a:extLst>
                <a:ext uri="{FF2B5EF4-FFF2-40B4-BE49-F238E27FC236}">
                  <a16:creationId xmlns:a16="http://schemas.microsoft.com/office/drawing/2014/main" id="{A2EF1EA1-101A-AF4E-8DB1-ED79D93A6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7" name="Freeform 644">
              <a:extLst>
                <a:ext uri="{FF2B5EF4-FFF2-40B4-BE49-F238E27FC236}">
                  <a16:creationId xmlns:a16="http://schemas.microsoft.com/office/drawing/2014/main" id="{6049AAF7-B71A-C44E-AD7A-E4A8F2A8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645">
              <a:extLst>
                <a:ext uri="{FF2B5EF4-FFF2-40B4-BE49-F238E27FC236}">
                  <a16:creationId xmlns:a16="http://schemas.microsoft.com/office/drawing/2014/main" id="{8A2E61CC-8A3C-AB43-8FEE-3D55851B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9" name="Freeform 646">
              <a:extLst>
                <a:ext uri="{FF2B5EF4-FFF2-40B4-BE49-F238E27FC236}">
                  <a16:creationId xmlns:a16="http://schemas.microsoft.com/office/drawing/2014/main" id="{C7D45B9A-04AF-A94D-9B24-D8FED575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Freeform 647">
              <a:extLst>
                <a:ext uri="{FF2B5EF4-FFF2-40B4-BE49-F238E27FC236}">
                  <a16:creationId xmlns:a16="http://schemas.microsoft.com/office/drawing/2014/main" id="{44DDA0A8-6E2C-664F-B104-AF8BD6E1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Freeform 648">
              <a:extLst>
                <a:ext uri="{FF2B5EF4-FFF2-40B4-BE49-F238E27FC236}">
                  <a16:creationId xmlns:a16="http://schemas.microsoft.com/office/drawing/2014/main" id="{9F887D29-FEA1-6A4F-ABC1-A2D2111B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2" name="Freeform 649">
              <a:extLst>
                <a:ext uri="{FF2B5EF4-FFF2-40B4-BE49-F238E27FC236}">
                  <a16:creationId xmlns:a16="http://schemas.microsoft.com/office/drawing/2014/main" id="{352D9BC2-81F2-3A4C-86DC-00157C1FA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650">
              <a:extLst>
                <a:ext uri="{FF2B5EF4-FFF2-40B4-BE49-F238E27FC236}">
                  <a16:creationId xmlns:a16="http://schemas.microsoft.com/office/drawing/2014/main" id="{AA9D5569-9B23-AC4A-B599-A6CA1CC91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22" name="Freeform 651">
                <a:extLst>
                  <a:ext uri="{FF2B5EF4-FFF2-40B4-BE49-F238E27FC236}">
                    <a16:creationId xmlns:a16="http://schemas.microsoft.com/office/drawing/2014/main" id="{35D8DF33-69DC-7E45-87B0-8973C6A65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" name="Freeform 652">
                <a:extLst>
                  <a:ext uri="{FF2B5EF4-FFF2-40B4-BE49-F238E27FC236}">
                    <a16:creationId xmlns:a16="http://schemas.microsoft.com/office/drawing/2014/main" id="{64D650D2-9E0C-9B49-BE8B-5A6C0C77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" name="Freeform 653">
                <a:extLst>
                  <a:ext uri="{FF2B5EF4-FFF2-40B4-BE49-F238E27FC236}">
                    <a16:creationId xmlns:a16="http://schemas.microsoft.com/office/drawing/2014/main" id="{2820DDF6-8985-4B42-B6D6-83B1751EC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" name="Freeform 654">
                <a:extLst>
                  <a:ext uri="{FF2B5EF4-FFF2-40B4-BE49-F238E27FC236}">
                    <a16:creationId xmlns:a16="http://schemas.microsoft.com/office/drawing/2014/main" id="{63B056C7-AFAC-214A-8E24-48B954AA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" name="Freeform 655">
                <a:extLst>
                  <a:ext uri="{FF2B5EF4-FFF2-40B4-BE49-F238E27FC236}">
                    <a16:creationId xmlns:a16="http://schemas.microsoft.com/office/drawing/2014/main" id="{47B78910-4311-804C-9AB1-27331D8E3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" name="Freeform 656">
                <a:extLst>
                  <a:ext uri="{FF2B5EF4-FFF2-40B4-BE49-F238E27FC236}">
                    <a16:creationId xmlns:a16="http://schemas.microsoft.com/office/drawing/2014/main" id="{BCE3F1EB-7537-3548-B2D0-25DE814A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Freeform 657">
              <a:extLst>
                <a:ext uri="{FF2B5EF4-FFF2-40B4-BE49-F238E27FC236}">
                  <a16:creationId xmlns:a16="http://schemas.microsoft.com/office/drawing/2014/main" id="{AEA7FE7B-4E23-5145-AF46-EAD1A968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Freeform 658">
              <a:extLst>
                <a:ext uri="{FF2B5EF4-FFF2-40B4-BE49-F238E27FC236}">
                  <a16:creationId xmlns:a16="http://schemas.microsoft.com/office/drawing/2014/main" id="{71870B35-FF8E-A648-9461-BE67BD42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Freeform 659">
              <a:extLst>
                <a:ext uri="{FF2B5EF4-FFF2-40B4-BE49-F238E27FC236}">
                  <a16:creationId xmlns:a16="http://schemas.microsoft.com/office/drawing/2014/main" id="{14DF7B21-9989-CE4A-8CD2-77167155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Freeform 660">
              <a:extLst>
                <a:ext uri="{FF2B5EF4-FFF2-40B4-BE49-F238E27FC236}">
                  <a16:creationId xmlns:a16="http://schemas.microsoft.com/office/drawing/2014/main" id="{01249498-5D68-DC4A-8598-DBC5E0FA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Freeform 661">
              <a:extLst>
                <a:ext uri="{FF2B5EF4-FFF2-40B4-BE49-F238E27FC236}">
                  <a16:creationId xmlns:a16="http://schemas.microsoft.com/office/drawing/2014/main" id="{39AB67DD-19DB-5B4A-9ECB-0D843437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Freeform 662">
              <a:extLst>
                <a:ext uri="{FF2B5EF4-FFF2-40B4-BE49-F238E27FC236}">
                  <a16:creationId xmlns:a16="http://schemas.microsoft.com/office/drawing/2014/main" id="{50095490-4E5B-2C4F-A578-E6823DF0D7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663">
              <a:extLst>
                <a:ext uri="{FF2B5EF4-FFF2-40B4-BE49-F238E27FC236}">
                  <a16:creationId xmlns:a16="http://schemas.microsoft.com/office/drawing/2014/main" id="{5F7C8605-C574-AF40-A25A-18D07E94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Freeform 664">
              <a:extLst>
                <a:ext uri="{FF2B5EF4-FFF2-40B4-BE49-F238E27FC236}">
                  <a16:creationId xmlns:a16="http://schemas.microsoft.com/office/drawing/2014/main" id="{5B56B3ED-95B3-FC4B-AEC8-78598F39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4" name="Group 665">
            <a:extLst>
              <a:ext uri="{FF2B5EF4-FFF2-40B4-BE49-F238E27FC236}">
                <a16:creationId xmlns:a16="http://schemas.microsoft.com/office/drawing/2014/main" id="{2A813063-25A9-2348-B34A-4FB30E3C361C}"/>
              </a:ext>
            </a:extLst>
          </p:cNvPr>
          <p:cNvGrpSpPr>
            <a:grpSpLocks/>
          </p:cNvGrpSpPr>
          <p:nvPr/>
        </p:nvGrpSpPr>
        <p:grpSpPr bwMode="auto">
          <a:xfrm>
            <a:off x="5824887" y="5294656"/>
            <a:ext cx="635000" cy="485775"/>
            <a:chOff x="3061" y="2530"/>
            <a:chExt cx="400" cy="306"/>
          </a:xfrm>
        </p:grpSpPr>
        <p:grpSp>
          <p:nvGrpSpPr>
            <p:cNvPr id="635" name="Group 666">
              <a:extLst>
                <a:ext uri="{FF2B5EF4-FFF2-40B4-BE49-F238E27FC236}">
                  <a16:creationId xmlns:a16="http://schemas.microsoft.com/office/drawing/2014/main" id="{E488256B-5F4C-7240-9A3D-138A9D926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60" name="Freeform 667">
                <a:extLst>
                  <a:ext uri="{FF2B5EF4-FFF2-40B4-BE49-F238E27FC236}">
                    <a16:creationId xmlns:a16="http://schemas.microsoft.com/office/drawing/2014/main" id="{30264AAC-A818-2C48-908B-3E20162B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" name="Freeform 668">
                <a:extLst>
                  <a:ext uri="{FF2B5EF4-FFF2-40B4-BE49-F238E27FC236}">
                    <a16:creationId xmlns:a16="http://schemas.microsoft.com/office/drawing/2014/main" id="{507FFE91-D066-EC44-8EE2-F5D3981A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2" name="Freeform 669">
                <a:extLst>
                  <a:ext uri="{FF2B5EF4-FFF2-40B4-BE49-F238E27FC236}">
                    <a16:creationId xmlns:a16="http://schemas.microsoft.com/office/drawing/2014/main" id="{57E92C77-54EE-0845-97FB-2FE89243B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3" name="Freeform 670">
                <a:extLst>
                  <a:ext uri="{FF2B5EF4-FFF2-40B4-BE49-F238E27FC236}">
                    <a16:creationId xmlns:a16="http://schemas.microsoft.com/office/drawing/2014/main" id="{889E7C82-E5D9-8043-8A50-F87E4DA4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Freeform 671">
                <a:extLst>
                  <a:ext uri="{FF2B5EF4-FFF2-40B4-BE49-F238E27FC236}">
                    <a16:creationId xmlns:a16="http://schemas.microsoft.com/office/drawing/2014/main" id="{6EEB3AC9-B797-2E4E-B758-615021875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5" name="Freeform 672">
                <a:extLst>
                  <a:ext uri="{FF2B5EF4-FFF2-40B4-BE49-F238E27FC236}">
                    <a16:creationId xmlns:a16="http://schemas.microsoft.com/office/drawing/2014/main" id="{BF0B78D6-7D03-B248-8646-B7A4D8DB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36" name="Picture 673" descr="laptop_keyboard">
              <a:extLst>
                <a:ext uri="{FF2B5EF4-FFF2-40B4-BE49-F238E27FC236}">
                  <a16:creationId xmlns:a16="http://schemas.microsoft.com/office/drawing/2014/main" id="{818E4316-ADEB-AE4B-A699-D416E1C58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674">
              <a:extLst>
                <a:ext uri="{FF2B5EF4-FFF2-40B4-BE49-F238E27FC236}">
                  <a16:creationId xmlns:a16="http://schemas.microsoft.com/office/drawing/2014/main" id="{A1178674-C6C6-D942-80CB-75C6BFD0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38" name="Picture 675" descr="screen">
              <a:extLst>
                <a:ext uri="{FF2B5EF4-FFF2-40B4-BE49-F238E27FC236}">
                  <a16:creationId xmlns:a16="http://schemas.microsoft.com/office/drawing/2014/main" id="{A7347B7E-CCF5-FF42-83C4-25E95D6D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676">
              <a:extLst>
                <a:ext uri="{FF2B5EF4-FFF2-40B4-BE49-F238E27FC236}">
                  <a16:creationId xmlns:a16="http://schemas.microsoft.com/office/drawing/2014/main" id="{00ECEF64-E8C8-4048-95B9-291C901D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Freeform 677">
              <a:extLst>
                <a:ext uri="{FF2B5EF4-FFF2-40B4-BE49-F238E27FC236}">
                  <a16:creationId xmlns:a16="http://schemas.microsoft.com/office/drawing/2014/main" id="{0014A409-D9B4-A949-98B0-56F9722D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678">
              <a:extLst>
                <a:ext uri="{FF2B5EF4-FFF2-40B4-BE49-F238E27FC236}">
                  <a16:creationId xmlns:a16="http://schemas.microsoft.com/office/drawing/2014/main" id="{B32C60B6-03BE-AE4B-A8B2-253AD5DB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Freeform 679">
              <a:extLst>
                <a:ext uri="{FF2B5EF4-FFF2-40B4-BE49-F238E27FC236}">
                  <a16:creationId xmlns:a16="http://schemas.microsoft.com/office/drawing/2014/main" id="{B023ADC3-7539-F145-B52F-5ADE8AAA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Freeform 680">
              <a:extLst>
                <a:ext uri="{FF2B5EF4-FFF2-40B4-BE49-F238E27FC236}">
                  <a16:creationId xmlns:a16="http://schemas.microsoft.com/office/drawing/2014/main" id="{8DC2FD41-54FB-1B4E-AE8D-D4E49D45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681">
              <a:extLst>
                <a:ext uri="{FF2B5EF4-FFF2-40B4-BE49-F238E27FC236}">
                  <a16:creationId xmlns:a16="http://schemas.microsoft.com/office/drawing/2014/main" id="{135825F9-10E4-2C4A-A3EB-E3C7A1860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5" name="Group 682">
              <a:extLst>
                <a:ext uri="{FF2B5EF4-FFF2-40B4-BE49-F238E27FC236}">
                  <a16:creationId xmlns:a16="http://schemas.microsoft.com/office/drawing/2014/main" id="{18B7D007-F2F8-2041-A3B3-4AAC42AC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54" name="Freeform 683">
                <a:extLst>
                  <a:ext uri="{FF2B5EF4-FFF2-40B4-BE49-F238E27FC236}">
                    <a16:creationId xmlns:a16="http://schemas.microsoft.com/office/drawing/2014/main" id="{C9CDCED6-729A-B548-A704-97815394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5" name="Freeform 684">
                <a:extLst>
                  <a:ext uri="{FF2B5EF4-FFF2-40B4-BE49-F238E27FC236}">
                    <a16:creationId xmlns:a16="http://schemas.microsoft.com/office/drawing/2014/main" id="{24052544-85C6-0C47-B814-CD736AF3F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6" name="Freeform 685">
                <a:extLst>
                  <a:ext uri="{FF2B5EF4-FFF2-40B4-BE49-F238E27FC236}">
                    <a16:creationId xmlns:a16="http://schemas.microsoft.com/office/drawing/2014/main" id="{6294FE3C-811A-494B-A379-68E78C7B7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7" name="Freeform 686">
                <a:extLst>
                  <a:ext uri="{FF2B5EF4-FFF2-40B4-BE49-F238E27FC236}">
                    <a16:creationId xmlns:a16="http://schemas.microsoft.com/office/drawing/2014/main" id="{14E79AE5-BBCC-114C-AF2F-57A092C7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8" name="Freeform 687">
                <a:extLst>
                  <a:ext uri="{FF2B5EF4-FFF2-40B4-BE49-F238E27FC236}">
                    <a16:creationId xmlns:a16="http://schemas.microsoft.com/office/drawing/2014/main" id="{87C488F6-CAF2-4349-8DCB-F47AF6FC0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9" name="Freeform 688">
                <a:extLst>
                  <a:ext uri="{FF2B5EF4-FFF2-40B4-BE49-F238E27FC236}">
                    <a16:creationId xmlns:a16="http://schemas.microsoft.com/office/drawing/2014/main" id="{F96E81D8-978B-5E49-94AC-C77AF261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6" name="Freeform 689">
              <a:extLst>
                <a:ext uri="{FF2B5EF4-FFF2-40B4-BE49-F238E27FC236}">
                  <a16:creationId xmlns:a16="http://schemas.microsoft.com/office/drawing/2014/main" id="{986E1BA8-56FE-2F4F-B3AB-0EA671F5E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690">
              <a:extLst>
                <a:ext uri="{FF2B5EF4-FFF2-40B4-BE49-F238E27FC236}">
                  <a16:creationId xmlns:a16="http://schemas.microsoft.com/office/drawing/2014/main" id="{032047D0-42E0-4B46-895E-03472FB4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691">
              <a:extLst>
                <a:ext uri="{FF2B5EF4-FFF2-40B4-BE49-F238E27FC236}">
                  <a16:creationId xmlns:a16="http://schemas.microsoft.com/office/drawing/2014/main" id="{FA89F6A3-14E8-1E4F-88E9-66EE672B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692">
              <a:extLst>
                <a:ext uri="{FF2B5EF4-FFF2-40B4-BE49-F238E27FC236}">
                  <a16:creationId xmlns:a16="http://schemas.microsoft.com/office/drawing/2014/main" id="{D515CEFC-F72A-2B4C-8178-A7F2D78A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693">
              <a:extLst>
                <a:ext uri="{FF2B5EF4-FFF2-40B4-BE49-F238E27FC236}">
                  <a16:creationId xmlns:a16="http://schemas.microsoft.com/office/drawing/2014/main" id="{179531AD-F08A-C641-A873-F2E8AEE5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694">
              <a:extLst>
                <a:ext uri="{FF2B5EF4-FFF2-40B4-BE49-F238E27FC236}">
                  <a16:creationId xmlns:a16="http://schemas.microsoft.com/office/drawing/2014/main" id="{73AACF3A-FA16-9C4F-8B6F-B0A8B43B75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695">
              <a:extLst>
                <a:ext uri="{FF2B5EF4-FFF2-40B4-BE49-F238E27FC236}">
                  <a16:creationId xmlns:a16="http://schemas.microsoft.com/office/drawing/2014/main" id="{15FD6D01-4885-FE49-9A11-07A76235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696">
              <a:extLst>
                <a:ext uri="{FF2B5EF4-FFF2-40B4-BE49-F238E27FC236}">
                  <a16:creationId xmlns:a16="http://schemas.microsoft.com/office/drawing/2014/main" id="{84BBF509-8F69-EB4E-9420-AC497631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6" name="Group 699">
            <a:extLst>
              <a:ext uri="{FF2B5EF4-FFF2-40B4-BE49-F238E27FC236}">
                <a16:creationId xmlns:a16="http://schemas.microsoft.com/office/drawing/2014/main" id="{02B4AC8E-378E-3547-A03F-EB9A037CC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10188" y="4748833"/>
            <a:ext cx="501650" cy="512763"/>
            <a:chOff x="2839" y="3501"/>
            <a:chExt cx="755" cy="803"/>
          </a:xfrm>
        </p:grpSpPr>
        <p:pic>
          <p:nvPicPr>
            <p:cNvPr id="667" name="Picture 700" descr="desktop_computer_stylized_medium">
              <a:extLst>
                <a:ext uri="{FF2B5EF4-FFF2-40B4-BE49-F238E27FC236}">
                  <a16:creationId xmlns:a16="http://schemas.microsoft.com/office/drawing/2014/main" id="{71724573-60B3-124B-B985-CADFBB1B2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701">
              <a:extLst>
                <a:ext uri="{FF2B5EF4-FFF2-40B4-BE49-F238E27FC236}">
                  <a16:creationId xmlns:a16="http://schemas.microsoft.com/office/drawing/2014/main" id="{E65649AC-8FC0-F443-9BCF-46161D99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9" name="Group 702">
            <a:extLst>
              <a:ext uri="{FF2B5EF4-FFF2-40B4-BE49-F238E27FC236}">
                <a16:creationId xmlns:a16="http://schemas.microsoft.com/office/drawing/2014/main" id="{193A9924-4D79-4547-A4DE-2DF0DB2494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61000" y="4321796"/>
            <a:ext cx="501650" cy="512762"/>
            <a:chOff x="2839" y="3501"/>
            <a:chExt cx="755" cy="803"/>
          </a:xfrm>
        </p:grpSpPr>
        <p:pic>
          <p:nvPicPr>
            <p:cNvPr id="670" name="Picture 703" descr="desktop_computer_stylized_medium">
              <a:extLst>
                <a:ext uri="{FF2B5EF4-FFF2-40B4-BE49-F238E27FC236}">
                  <a16:creationId xmlns:a16="http://schemas.microsoft.com/office/drawing/2014/main" id="{C8CA1A81-D304-424F-87F7-FEE71560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1" name="Freeform 704">
              <a:extLst>
                <a:ext uri="{FF2B5EF4-FFF2-40B4-BE49-F238E27FC236}">
                  <a16:creationId xmlns:a16="http://schemas.microsoft.com/office/drawing/2014/main" id="{A593126A-F019-4948-B6F9-9F0BBDC1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2" name="Group 705">
            <a:extLst>
              <a:ext uri="{FF2B5EF4-FFF2-40B4-BE49-F238E27FC236}">
                <a16:creationId xmlns:a16="http://schemas.microsoft.com/office/drawing/2014/main" id="{782ACF55-310A-7742-B762-459ADBC589A6}"/>
              </a:ext>
            </a:extLst>
          </p:cNvPr>
          <p:cNvGrpSpPr>
            <a:grpSpLocks/>
          </p:cNvGrpSpPr>
          <p:nvPr/>
        </p:nvGrpSpPr>
        <p:grpSpPr bwMode="auto">
          <a:xfrm>
            <a:off x="2234100" y="4709146"/>
            <a:ext cx="501650" cy="512762"/>
            <a:chOff x="2839" y="3501"/>
            <a:chExt cx="755" cy="803"/>
          </a:xfrm>
        </p:grpSpPr>
        <p:pic>
          <p:nvPicPr>
            <p:cNvPr id="673" name="Picture 706" descr="desktop_computer_stylized_medium">
              <a:extLst>
                <a:ext uri="{FF2B5EF4-FFF2-40B4-BE49-F238E27FC236}">
                  <a16:creationId xmlns:a16="http://schemas.microsoft.com/office/drawing/2014/main" id="{B4D37DEA-5391-6A48-B22B-C5003F10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707">
              <a:extLst>
                <a:ext uri="{FF2B5EF4-FFF2-40B4-BE49-F238E27FC236}">
                  <a16:creationId xmlns:a16="http://schemas.microsoft.com/office/drawing/2014/main" id="{3BF185DB-3612-4349-821B-4CFDFD53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5" name="Group 708">
            <a:extLst>
              <a:ext uri="{FF2B5EF4-FFF2-40B4-BE49-F238E27FC236}">
                <a16:creationId xmlns:a16="http://schemas.microsoft.com/office/drawing/2014/main" id="{97B144E7-A54B-CA4C-B04F-A2F25E986C27}"/>
              </a:ext>
            </a:extLst>
          </p:cNvPr>
          <p:cNvGrpSpPr>
            <a:grpSpLocks/>
          </p:cNvGrpSpPr>
          <p:nvPr/>
        </p:nvGrpSpPr>
        <p:grpSpPr bwMode="auto">
          <a:xfrm>
            <a:off x="2035663" y="5148883"/>
            <a:ext cx="501650" cy="512763"/>
            <a:chOff x="2839" y="3501"/>
            <a:chExt cx="755" cy="803"/>
          </a:xfrm>
        </p:grpSpPr>
        <p:pic>
          <p:nvPicPr>
            <p:cNvPr id="676" name="Picture 709" descr="desktop_computer_stylized_medium">
              <a:extLst>
                <a:ext uri="{FF2B5EF4-FFF2-40B4-BE49-F238E27FC236}">
                  <a16:creationId xmlns:a16="http://schemas.microsoft.com/office/drawing/2014/main" id="{BC4923DF-E580-E043-87E0-54FA60E4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7" name="Freeform 710">
              <a:extLst>
                <a:ext uri="{FF2B5EF4-FFF2-40B4-BE49-F238E27FC236}">
                  <a16:creationId xmlns:a16="http://schemas.microsoft.com/office/drawing/2014/main" id="{42EC1204-645A-4842-92FE-2F13DBC9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7CC03-6B75-DD4E-AEF4-E8B1E9874303}"/>
              </a:ext>
            </a:extLst>
          </p:cNvPr>
          <p:cNvGrpSpPr/>
          <p:nvPr/>
        </p:nvGrpSpPr>
        <p:grpSpPr>
          <a:xfrm>
            <a:off x="3021501" y="4492486"/>
            <a:ext cx="1951525" cy="1263172"/>
            <a:chOff x="7891681" y="3099042"/>
            <a:chExt cx="2342453" cy="1569939"/>
          </a:xfrm>
        </p:grpSpPr>
        <p:sp>
          <p:nvSpPr>
            <p:cNvPr id="678" name="Oval 800">
              <a:extLst>
                <a:ext uri="{FF2B5EF4-FFF2-40B4-BE49-F238E27FC236}">
                  <a16:creationId xmlns:a16="http://schemas.microsoft.com/office/drawing/2014/main" id="{10688176-2675-9F46-B6CD-4D634B24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510" y="3593195"/>
              <a:ext cx="69106" cy="791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9" name="Group 817">
              <a:extLst>
                <a:ext uri="{FF2B5EF4-FFF2-40B4-BE49-F238E27FC236}">
                  <a16:creationId xmlns:a16="http://schemas.microsoft.com/office/drawing/2014/main" id="{3894D620-6D9E-8346-8516-F7389ED0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2376" y="3275911"/>
              <a:ext cx="615031" cy="694531"/>
              <a:chOff x="2920" y="1424"/>
              <a:chExt cx="326" cy="320"/>
            </a:xfrm>
          </p:grpSpPr>
          <p:sp>
            <p:nvSpPr>
              <p:cNvPr id="680" name="Oval 818">
                <a:extLst>
                  <a:ext uri="{FF2B5EF4-FFF2-40B4-BE49-F238E27FC236}">
                    <a16:creationId xmlns:a16="http://schemas.microsoft.com/office/drawing/2014/main" id="{11052586-B35E-DD4B-8AEC-F4861D0C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81" name="Group 819">
                <a:extLst>
                  <a:ext uri="{FF2B5EF4-FFF2-40B4-BE49-F238E27FC236}">
                    <a16:creationId xmlns:a16="http://schemas.microsoft.com/office/drawing/2014/main" id="{ECD32DC1-931D-D54F-8659-4C948098C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683" name="Oval 820">
                  <a:extLst>
                    <a:ext uri="{FF2B5EF4-FFF2-40B4-BE49-F238E27FC236}">
                      <a16:creationId xmlns:a16="http://schemas.microsoft.com/office/drawing/2014/main" id="{3304D76E-6F1B-7745-A3CB-304D98B35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4" name="Oval 821">
                  <a:extLst>
                    <a:ext uri="{FF2B5EF4-FFF2-40B4-BE49-F238E27FC236}">
                      <a16:creationId xmlns:a16="http://schemas.microsoft.com/office/drawing/2014/main" id="{74755B4A-1CD5-5744-9D5B-A2B52FF8D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5" name="Oval 822">
                  <a:extLst>
                    <a:ext uri="{FF2B5EF4-FFF2-40B4-BE49-F238E27FC236}">
                      <a16:creationId xmlns:a16="http://schemas.microsoft.com/office/drawing/2014/main" id="{4C9ED777-1C5F-D14C-85A1-B0DD4AB51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6" name="Oval 823">
                  <a:extLst>
                    <a:ext uri="{FF2B5EF4-FFF2-40B4-BE49-F238E27FC236}">
                      <a16:creationId xmlns:a16="http://schemas.microsoft.com/office/drawing/2014/main" id="{31AB0A7A-58BA-3043-BD5D-31AC5EB27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7" name="Freeform 824">
                  <a:extLst>
                    <a:ext uri="{FF2B5EF4-FFF2-40B4-BE49-F238E27FC236}">
                      <a16:creationId xmlns:a16="http://schemas.microsoft.com/office/drawing/2014/main" id="{259CA958-5773-B14D-898D-D3612E11B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682" name="Freeform 825">
                <a:extLst>
                  <a:ext uri="{FF2B5EF4-FFF2-40B4-BE49-F238E27FC236}">
                    <a16:creationId xmlns:a16="http://schemas.microsoft.com/office/drawing/2014/main" id="{07C15FD6-3BA5-3648-9F8B-5D0B7E898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88" name="Group 783">
              <a:extLst>
                <a:ext uri="{FF2B5EF4-FFF2-40B4-BE49-F238E27FC236}">
                  <a16:creationId xmlns:a16="http://schemas.microsoft.com/office/drawing/2014/main" id="{0710E690-D315-AD40-8470-BF130355A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2147" y="3619386"/>
              <a:ext cx="393690" cy="1049595"/>
              <a:chOff x="3130" y="3288"/>
              <a:chExt cx="410" cy="742"/>
            </a:xfrm>
          </p:grpSpPr>
          <p:sp>
            <p:nvSpPr>
              <p:cNvPr id="689" name="Line 270">
                <a:extLst>
                  <a:ext uri="{FF2B5EF4-FFF2-40B4-BE49-F238E27FC236}">
                    <a16:creationId xmlns:a16="http://schemas.microsoft.com/office/drawing/2014/main" id="{04149AE5-43DA-3047-BFDC-5CFB5846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Line 271">
                <a:extLst>
                  <a:ext uri="{FF2B5EF4-FFF2-40B4-BE49-F238E27FC236}">
                    <a16:creationId xmlns:a16="http://schemas.microsoft.com/office/drawing/2014/main" id="{6338FFA1-2B24-C444-8D8F-3277B2D87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Line 272">
                <a:extLst>
                  <a:ext uri="{FF2B5EF4-FFF2-40B4-BE49-F238E27FC236}">
                    <a16:creationId xmlns:a16="http://schemas.microsoft.com/office/drawing/2014/main" id="{C56657E2-C2C8-D445-8165-8F854524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Line 273">
                <a:extLst>
                  <a:ext uri="{FF2B5EF4-FFF2-40B4-BE49-F238E27FC236}">
                    <a16:creationId xmlns:a16="http://schemas.microsoft.com/office/drawing/2014/main" id="{B7B82588-44BD-2D40-AFBE-88A049E7C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Line 274">
                <a:extLst>
                  <a:ext uri="{FF2B5EF4-FFF2-40B4-BE49-F238E27FC236}">
                    <a16:creationId xmlns:a16="http://schemas.microsoft.com/office/drawing/2014/main" id="{B49C6B4C-26A6-464B-A658-C25BD053B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Line 275">
                <a:extLst>
                  <a:ext uri="{FF2B5EF4-FFF2-40B4-BE49-F238E27FC236}">
                    <a16:creationId xmlns:a16="http://schemas.microsoft.com/office/drawing/2014/main" id="{9DEE2C80-A67F-BC44-917A-FAEB31A8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Line 276">
                <a:extLst>
                  <a:ext uri="{FF2B5EF4-FFF2-40B4-BE49-F238E27FC236}">
                    <a16:creationId xmlns:a16="http://schemas.microsoft.com/office/drawing/2014/main" id="{5A46DA7F-F265-CB4C-A51D-41A95E0B2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Line 277">
                <a:extLst>
                  <a:ext uri="{FF2B5EF4-FFF2-40B4-BE49-F238E27FC236}">
                    <a16:creationId xmlns:a16="http://schemas.microsoft.com/office/drawing/2014/main" id="{593E4D81-9E83-E74D-8F06-058D326BB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Line 278">
                <a:extLst>
                  <a:ext uri="{FF2B5EF4-FFF2-40B4-BE49-F238E27FC236}">
                    <a16:creationId xmlns:a16="http://schemas.microsoft.com/office/drawing/2014/main" id="{19A8EFE0-C98F-E44D-993F-B51434E6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Line 279">
                <a:extLst>
                  <a:ext uri="{FF2B5EF4-FFF2-40B4-BE49-F238E27FC236}">
                    <a16:creationId xmlns:a16="http://schemas.microsoft.com/office/drawing/2014/main" id="{B0DE46EE-854B-7449-A982-B3A715EB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Line 280">
                <a:extLst>
                  <a:ext uri="{FF2B5EF4-FFF2-40B4-BE49-F238E27FC236}">
                    <a16:creationId xmlns:a16="http://schemas.microsoft.com/office/drawing/2014/main" id="{13490F49-1356-1849-AFBC-6C97EFE1E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Line 281">
                <a:extLst>
                  <a:ext uri="{FF2B5EF4-FFF2-40B4-BE49-F238E27FC236}">
                    <a16:creationId xmlns:a16="http://schemas.microsoft.com/office/drawing/2014/main" id="{03009224-D46D-E74D-B16C-6D0BBBCF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Line 282">
                <a:extLst>
                  <a:ext uri="{FF2B5EF4-FFF2-40B4-BE49-F238E27FC236}">
                    <a16:creationId xmlns:a16="http://schemas.microsoft.com/office/drawing/2014/main" id="{195799B9-BB33-BC4E-BA89-837E62925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Line 283">
                <a:extLst>
                  <a:ext uri="{FF2B5EF4-FFF2-40B4-BE49-F238E27FC236}">
                    <a16:creationId xmlns:a16="http://schemas.microsoft.com/office/drawing/2014/main" id="{5617F8DF-F9E1-5043-8A1C-F0FA020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Line 284">
                <a:extLst>
                  <a:ext uri="{FF2B5EF4-FFF2-40B4-BE49-F238E27FC236}">
                    <a16:creationId xmlns:a16="http://schemas.microsoft.com/office/drawing/2014/main" id="{A0BBBAC8-FD74-EF44-A13C-10533375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42EB9871-56EA-2341-96EB-5728B4E754D6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705" name="Picture 653" descr="iphone_stylized_small">
                <a:extLst>
                  <a:ext uri="{FF2B5EF4-FFF2-40B4-BE49-F238E27FC236}">
                    <a16:creationId xmlns:a16="http://schemas.microsoft.com/office/drawing/2014/main" id="{3B41EE83-D29B-9B4A-9E7E-CDC2C5738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6" name="Group 850">
                <a:extLst>
                  <a:ext uri="{FF2B5EF4-FFF2-40B4-BE49-F238E27FC236}">
                    <a16:creationId xmlns:a16="http://schemas.microsoft.com/office/drawing/2014/main" id="{A2B15487-5874-8E4F-A2D2-3B4F8B949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707" name="Freeform 851">
                  <a:extLst>
                    <a:ext uri="{FF2B5EF4-FFF2-40B4-BE49-F238E27FC236}">
                      <a16:creationId xmlns:a16="http://schemas.microsoft.com/office/drawing/2014/main" id="{F198C428-7BD3-9547-B5FE-EC2B2E4B3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8" name="Freeform 852">
                  <a:extLst>
                    <a:ext uri="{FF2B5EF4-FFF2-40B4-BE49-F238E27FC236}">
                      <a16:creationId xmlns:a16="http://schemas.microsoft.com/office/drawing/2014/main" id="{2BF34BB6-4817-E041-B51A-FF030BD85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9" name="Freeform 853">
                  <a:extLst>
                    <a:ext uri="{FF2B5EF4-FFF2-40B4-BE49-F238E27FC236}">
                      <a16:creationId xmlns:a16="http://schemas.microsoft.com/office/drawing/2014/main" id="{1F12D98B-9D91-2C4A-9A60-79ED30FF4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0" name="Freeform 854">
                  <a:extLst>
                    <a:ext uri="{FF2B5EF4-FFF2-40B4-BE49-F238E27FC236}">
                      <a16:creationId xmlns:a16="http://schemas.microsoft.com/office/drawing/2014/main" id="{9DF11EBC-0004-A948-BFDC-FDE61D97F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1" name="Freeform 855">
                  <a:extLst>
                    <a:ext uri="{FF2B5EF4-FFF2-40B4-BE49-F238E27FC236}">
                      <a16:creationId xmlns:a16="http://schemas.microsoft.com/office/drawing/2014/main" id="{E7293A64-2C3C-9646-B157-AA28AC5BA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2" name="Freeform 856">
                  <a:extLst>
                    <a:ext uri="{FF2B5EF4-FFF2-40B4-BE49-F238E27FC236}">
                      <a16:creationId xmlns:a16="http://schemas.microsoft.com/office/drawing/2014/main" id="{3F0646E8-B992-F84E-AF32-0F3C87961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A5689340-E6EB-1E4C-B299-F2EC3B1CDBCC}"/>
                </a:ext>
              </a:extLst>
            </p:cNvPr>
            <p:cNvGrpSpPr/>
            <p:nvPr/>
          </p:nvGrpSpPr>
          <p:grpSpPr>
            <a:xfrm>
              <a:off x="7891681" y="4024818"/>
              <a:ext cx="1120341" cy="347863"/>
              <a:chOff x="9561515" y="2748013"/>
              <a:chExt cx="1120341" cy="347863"/>
            </a:xfrm>
          </p:grpSpPr>
          <p:pic>
            <p:nvPicPr>
              <p:cNvPr id="714" name="Picture 603" descr="car_icon_small">
                <a:extLst>
                  <a:ext uri="{FF2B5EF4-FFF2-40B4-BE49-F238E27FC236}">
                    <a16:creationId xmlns:a16="http://schemas.microsoft.com/office/drawing/2014/main" id="{64B67A9E-AD4C-A44D-8D74-4BA4FA5BC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5" name="Group 850">
                <a:extLst>
                  <a:ext uri="{FF2B5EF4-FFF2-40B4-BE49-F238E27FC236}">
                    <a16:creationId xmlns:a16="http://schemas.microsoft.com/office/drawing/2014/main" id="{84052C40-E105-A342-89B4-BDF61A2D5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717" name="Freeform 851">
                  <a:extLst>
                    <a:ext uri="{FF2B5EF4-FFF2-40B4-BE49-F238E27FC236}">
                      <a16:creationId xmlns:a16="http://schemas.microsoft.com/office/drawing/2014/main" id="{0BA44966-8A4E-BB43-959B-A59F35AB5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8" name="Freeform 852">
                  <a:extLst>
                    <a:ext uri="{FF2B5EF4-FFF2-40B4-BE49-F238E27FC236}">
                      <a16:creationId xmlns:a16="http://schemas.microsoft.com/office/drawing/2014/main" id="{5DC04172-F777-E646-93C2-4CDF96DA8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9" name="Freeform 853">
                  <a:extLst>
                    <a:ext uri="{FF2B5EF4-FFF2-40B4-BE49-F238E27FC236}">
                      <a16:creationId xmlns:a16="http://schemas.microsoft.com/office/drawing/2014/main" id="{A55970CF-BAEF-CD49-9BCE-C69AB8A5C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0" name="Freeform 854">
                  <a:extLst>
                    <a:ext uri="{FF2B5EF4-FFF2-40B4-BE49-F238E27FC236}">
                      <a16:creationId xmlns:a16="http://schemas.microsoft.com/office/drawing/2014/main" id="{2986E248-F171-5D48-8739-D2298CCA8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1" name="Freeform 855">
                  <a:extLst>
                    <a:ext uri="{FF2B5EF4-FFF2-40B4-BE49-F238E27FC236}">
                      <a16:creationId xmlns:a16="http://schemas.microsoft.com/office/drawing/2014/main" id="{49F0B7F7-B410-9C43-9C2A-1B8B7525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2" name="Freeform 856">
                  <a:extLst>
                    <a:ext uri="{FF2B5EF4-FFF2-40B4-BE49-F238E27FC236}">
                      <a16:creationId xmlns:a16="http://schemas.microsoft.com/office/drawing/2014/main" id="{287FBEA2-91A4-594C-9875-9EB64B31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0CD8070-E312-CE4E-9330-AF9220DB94C1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7270D670-9717-4947-8A8A-E81A05A4A5CB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46A2D8F1-7677-BA43-8C79-F92B915BC035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733" name="Picture 1018" descr="laptop_keyboard">
                  <a:extLst>
                    <a:ext uri="{FF2B5EF4-FFF2-40B4-BE49-F238E27FC236}">
                      <a16:creationId xmlns:a16="http://schemas.microsoft.com/office/drawing/2014/main" id="{0213EE88-DBCD-E942-AE09-77E4A5369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4" name="Freeform 1019">
                  <a:extLst>
                    <a:ext uri="{FF2B5EF4-FFF2-40B4-BE49-F238E27FC236}">
                      <a16:creationId xmlns:a16="http://schemas.microsoft.com/office/drawing/2014/main" id="{1AB1E013-5334-2443-B3EA-0ADF9CDA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5" name="Picture 1020" descr="screen">
                  <a:extLst>
                    <a:ext uri="{FF2B5EF4-FFF2-40B4-BE49-F238E27FC236}">
                      <a16:creationId xmlns:a16="http://schemas.microsoft.com/office/drawing/2014/main" id="{8E8FB868-F15A-354D-8A94-F6162964A2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6" name="Freeform 1021">
                  <a:extLst>
                    <a:ext uri="{FF2B5EF4-FFF2-40B4-BE49-F238E27FC236}">
                      <a16:creationId xmlns:a16="http://schemas.microsoft.com/office/drawing/2014/main" id="{808AD4A9-7969-A440-AF65-3F01AEA7E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1022">
                  <a:extLst>
                    <a:ext uri="{FF2B5EF4-FFF2-40B4-BE49-F238E27FC236}">
                      <a16:creationId xmlns:a16="http://schemas.microsoft.com/office/drawing/2014/main" id="{BE959CDF-8CEC-5D49-B9B5-695C75E5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1023">
                  <a:extLst>
                    <a:ext uri="{FF2B5EF4-FFF2-40B4-BE49-F238E27FC236}">
                      <a16:creationId xmlns:a16="http://schemas.microsoft.com/office/drawing/2014/main" id="{C47539D5-AB19-6248-B8AC-D7C1EB7D8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1024">
                  <a:extLst>
                    <a:ext uri="{FF2B5EF4-FFF2-40B4-BE49-F238E27FC236}">
                      <a16:creationId xmlns:a16="http://schemas.microsoft.com/office/drawing/2014/main" id="{5AEB62B0-7DA6-D743-86A5-DFFF45D5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1025">
                  <a:extLst>
                    <a:ext uri="{FF2B5EF4-FFF2-40B4-BE49-F238E27FC236}">
                      <a16:creationId xmlns:a16="http://schemas.microsoft.com/office/drawing/2014/main" id="{B47C284C-2338-754B-99BA-EA63C8A9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1026">
                  <a:extLst>
                    <a:ext uri="{FF2B5EF4-FFF2-40B4-BE49-F238E27FC236}">
                      <a16:creationId xmlns:a16="http://schemas.microsoft.com/office/drawing/2014/main" id="{9B886F94-1E66-9F4A-AE5A-8E0F922D0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2" name="Group 1027">
                  <a:extLst>
                    <a:ext uri="{FF2B5EF4-FFF2-40B4-BE49-F238E27FC236}">
                      <a16:creationId xmlns:a16="http://schemas.microsoft.com/office/drawing/2014/main" id="{715EA677-D4AB-B447-B08B-D7ED31324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49" name="Freeform 1028">
                    <a:extLst>
                      <a:ext uri="{FF2B5EF4-FFF2-40B4-BE49-F238E27FC236}">
                        <a16:creationId xmlns:a16="http://schemas.microsoft.com/office/drawing/2014/main" id="{E1124562-ECF8-4F4C-90C1-EF6396A68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Freeform 1029">
                    <a:extLst>
                      <a:ext uri="{FF2B5EF4-FFF2-40B4-BE49-F238E27FC236}">
                        <a16:creationId xmlns:a16="http://schemas.microsoft.com/office/drawing/2014/main" id="{3389E998-0F08-914D-9479-D8E12E254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Freeform 1030">
                    <a:extLst>
                      <a:ext uri="{FF2B5EF4-FFF2-40B4-BE49-F238E27FC236}">
                        <a16:creationId xmlns:a16="http://schemas.microsoft.com/office/drawing/2014/main" id="{8A11850E-DFFA-ED48-BEB3-85180AD21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1031">
                    <a:extLst>
                      <a:ext uri="{FF2B5EF4-FFF2-40B4-BE49-F238E27FC236}">
                        <a16:creationId xmlns:a16="http://schemas.microsoft.com/office/drawing/2014/main" id="{348FFCFE-31F3-D044-A19B-3EA98E2A2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Freeform 1032">
                    <a:extLst>
                      <a:ext uri="{FF2B5EF4-FFF2-40B4-BE49-F238E27FC236}">
                        <a16:creationId xmlns:a16="http://schemas.microsoft.com/office/drawing/2014/main" id="{E0BFA97F-7FDE-4B49-BE02-A5B711E53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1033">
                    <a:extLst>
                      <a:ext uri="{FF2B5EF4-FFF2-40B4-BE49-F238E27FC236}">
                        <a16:creationId xmlns:a16="http://schemas.microsoft.com/office/drawing/2014/main" id="{5566BB9E-C2DB-904B-8DAE-F1FAE62B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3" name="Freeform 1034">
                  <a:extLst>
                    <a:ext uri="{FF2B5EF4-FFF2-40B4-BE49-F238E27FC236}">
                      <a16:creationId xmlns:a16="http://schemas.microsoft.com/office/drawing/2014/main" id="{8531613B-92A9-464D-BE9E-A37215186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1035">
                  <a:extLst>
                    <a:ext uri="{FF2B5EF4-FFF2-40B4-BE49-F238E27FC236}">
                      <a16:creationId xmlns:a16="http://schemas.microsoft.com/office/drawing/2014/main" id="{EE5A0F89-BDF3-4F47-BA87-66EF728D0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1036">
                  <a:extLst>
                    <a:ext uri="{FF2B5EF4-FFF2-40B4-BE49-F238E27FC236}">
                      <a16:creationId xmlns:a16="http://schemas.microsoft.com/office/drawing/2014/main" id="{1FD78267-7B3E-D540-902C-47129B46C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1037">
                  <a:extLst>
                    <a:ext uri="{FF2B5EF4-FFF2-40B4-BE49-F238E27FC236}">
                      <a16:creationId xmlns:a16="http://schemas.microsoft.com/office/drawing/2014/main" id="{16865503-BACA-1447-B755-0CA9ED8ED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1038">
                  <a:extLst>
                    <a:ext uri="{FF2B5EF4-FFF2-40B4-BE49-F238E27FC236}">
                      <a16:creationId xmlns:a16="http://schemas.microsoft.com/office/drawing/2014/main" id="{3B1B22E2-5D91-E74A-9754-AC618ED2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1039">
                  <a:extLst>
                    <a:ext uri="{FF2B5EF4-FFF2-40B4-BE49-F238E27FC236}">
                      <a16:creationId xmlns:a16="http://schemas.microsoft.com/office/drawing/2014/main" id="{7E7C97D1-0F33-3444-927F-6DA622B20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5" name="Group 850">
                <a:extLst>
                  <a:ext uri="{FF2B5EF4-FFF2-40B4-BE49-F238E27FC236}">
                    <a16:creationId xmlns:a16="http://schemas.microsoft.com/office/drawing/2014/main" id="{62525AE2-4973-8D42-8457-3FD43C9E4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27" name="Freeform 851">
                  <a:extLst>
                    <a:ext uri="{FF2B5EF4-FFF2-40B4-BE49-F238E27FC236}">
                      <a16:creationId xmlns:a16="http://schemas.microsoft.com/office/drawing/2014/main" id="{98DC9C84-53E3-014A-967F-FA84DB11D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" name="Freeform 852">
                  <a:extLst>
                    <a:ext uri="{FF2B5EF4-FFF2-40B4-BE49-F238E27FC236}">
                      <a16:creationId xmlns:a16="http://schemas.microsoft.com/office/drawing/2014/main" id="{29B322F2-C071-D44B-B545-1D6315264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9" name="Freeform 853">
                  <a:extLst>
                    <a:ext uri="{FF2B5EF4-FFF2-40B4-BE49-F238E27FC236}">
                      <a16:creationId xmlns:a16="http://schemas.microsoft.com/office/drawing/2014/main" id="{0B4F0F6E-B830-CD43-97A0-CCF4353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0" name="Freeform 854">
                  <a:extLst>
                    <a:ext uri="{FF2B5EF4-FFF2-40B4-BE49-F238E27FC236}">
                      <a16:creationId xmlns:a16="http://schemas.microsoft.com/office/drawing/2014/main" id="{1F7BE4F9-0536-514B-946A-CAC99442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1" name="Freeform 855">
                  <a:extLst>
                    <a:ext uri="{FF2B5EF4-FFF2-40B4-BE49-F238E27FC236}">
                      <a16:creationId xmlns:a16="http://schemas.microsoft.com/office/drawing/2014/main" id="{F512D928-7DBD-174E-9B2D-4DC324036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2" name="Freeform 856">
                  <a:extLst>
                    <a:ext uri="{FF2B5EF4-FFF2-40B4-BE49-F238E27FC236}">
                      <a16:creationId xmlns:a16="http://schemas.microsoft.com/office/drawing/2014/main" id="{C88DD8DC-6D2B-A545-8A4F-C001C71AC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5DFBB0AF-BFC3-414D-A6B2-5B5E573B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5" name="Text Box 5">
            <a:extLst>
              <a:ext uri="{FF2B5EF4-FFF2-40B4-BE49-F238E27FC236}">
                <a16:creationId xmlns:a16="http://schemas.microsoft.com/office/drawing/2014/main" id="{59DCFB19-2C53-724E-875B-11F6B011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702" y="5846761"/>
            <a:ext cx="1805302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4G/5G</a:t>
            </a:r>
          </a:p>
        </p:txBody>
      </p:sp>
    </p:spTree>
    <p:extLst>
      <p:ext uri="{BB962C8B-B14F-4D97-AF65-F5344CB8AC3E}">
        <p14:creationId xmlns:p14="http://schemas.microsoft.com/office/powerpoint/2010/main" val="42076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1" name="Rectangle 3">
            <a:extLst>
              <a:ext uri="{FF2B5EF4-FFF2-40B4-BE49-F238E27FC236}">
                <a16:creationId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single shared broadcast channel </a:t>
            </a:r>
          </a:p>
          <a:p>
            <a:pPr marL="404813" indent="-274638">
              <a:defRPr/>
            </a:pPr>
            <a:r>
              <a:rPr lang="en-US" sz="32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 if node receives two or more signals at the same time</a:t>
            </a: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638">
              <a:defRPr/>
            </a:pPr>
            <a:r>
              <a:rPr lang="en-US" dirty="0"/>
              <a:t>distributed algorithm that determines how nodes share channel, i.e., determine when node can transmit</a:t>
            </a:r>
          </a:p>
          <a:p>
            <a:pPr marL="457200" indent="-274638">
              <a:defRPr/>
            </a:pPr>
            <a:r>
              <a:rPr lang="en-US" dirty="0"/>
              <a:t>communication about channel sharing must use channel itself! </a:t>
            </a:r>
          </a:p>
          <a:p>
            <a:pPr marL="746125" lvl="1" indent="-223838">
              <a:defRPr/>
            </a:pPr>
            <a:r>
              <a:rPr lang="en-US" sz="2800" dirty="0"/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1258956" y="3154018"/>
            <a:ext cx="42246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multiple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22069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ideal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given: </a:t>
            </a:r>
            <a:r>
              <a:rPr lang="en-US" sz="3200" dirty="0"/>
              <a:t>multiple access channel (MAC) of rate </a:t>
            </a:r>
            <a:r>
              <a:rPr lang="en-US" sz="3200" i="1" dirty="0"/>
              <a:t>R</a:t>
            </a:r>
            <a:r>
              <a:rPr lang="en-US" sz="3200" dirty="0"/>
              <a:t> bps</a:t>
            </a:r>
          </a:p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when one node wants to transmit, it can send at rate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when M nodes want to transmit, each can send at average rate </a:t>
            </a:r>
            <a:r>
              <a:rPr lang="en-US" sz="2800" i="1" dirty="0"/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3. fully decentralized:</a:t>
            </a:r>
          </a:p>
          <a:p>
            <a:pPr lvl="2">
              <a:defRPr/>
            </a:pPr>
            <a:r>
              <a:rPr lang="en-US" sz="2800" dirty="0"/>
              <a:t>no special node to coordinate transmissions</a:t>
            </a:r>
          </a:p>
          <a:p>
            <a:pPr lvl="2">
              <a:defRPr/>
            </a:pPr>
            <a:r>
              <a:rPr lang="en-US" sz="28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4. simple</a:t>
            </a:r>
          </a:p>
        </p:txBody>
      </p:sp>
    </p:spTree>
    <p:extLst>
      <p:ext uri="{BB962C8B-B14F-4D97-AF65-F5344CB8AC3E}">
        <p14:creationId xmlns:p14="http://schemas.microsoft.com/office/powerpoint/2010/main" val="33446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811696" y="1356210"/>
            <a:ext cx="11141765" cy="493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three broad classes:</a:t>
            </a:r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800" dirty="0"/>
              <a:t>divide channel into smaller </a:t>
            </a:r>
            <a:r>
              <a:rPr lang="en-US" altLang="ja-JP" sz="2800" dirty="0"/>
              <a:t>“</a:t>
            </a:r>
            <a:r>
              <a:rPr lang="en-US" sz="2800" dirty="0"/>
              <a:t>pieces</a:t>
            </a:r>
            <a:r>
              <a:rPr lang="en-US" altLang="ja-JP" sz="2800" dirty="0"/>
              <a:t>”</a:t>
            </a:r>
            <a:r>
              <a:rPr lang="en-US" sz="2800" dirty="0"/>
              <a:t> (time slots, frequency, code)</a:t>
            </a:r>
          </a:p>
          <a:p>
            <a:pPr lvl="1">
              <a:defRPr/>
            </a:pPr>
            <a:r>
              <a:rPr lang="en-US" sz="2800" dirty="0"/>
              <a:t>allocate piece to node for exclusive use</a:t>
            </a:r>
            <a:endParaRPr lang="en-US" sz="3200" dirty="0"/>
          </a:p>
          <a:p>
            <a:pPr marL="404813" indent="-274638">
              <a:defRPr/>
            </a:pPr>
            <a:r>
              <a:rPr lang="en-US" sz="3200" i="1" dirty="0">
                <a:solidFill>
                  <a:srgbClr val="C0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800" dirty="0"/>
              <a:t>channel not divided, allow collisions</a:t>
            </a:r>
          </a:p>
          <a:p>
            <a:pPr lvl="1">
              <a:defRPr/>
            </a:pPr>
            <a:r>
              <a:rPr lang="en-US" altLang="ja-JP" sz="2800" dirty="0"/>
              <a:t>“</a:t>
            </a:r>
            <a:r>
              <a:rPr lang="en-US" sz="2800" dirty="0"/>
              <a:t>recover</a:t>
            </a:r>
            <a:r>
              <a:rPr lang="en-US" altLang="ja-JP" sz="2800" dirty="0"/>
              <a:t>”</a:t>
            </a:r>
            <a:r>
              <a:rPr lang="en-US" sz="2800" dirty="0"/>
              <a:t> from collisions</a:t>
            </a:r>
            <a:endParaRPr lang="en-US" dirty="0"/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“taking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endParaRPr lang="en-US" sz="32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sz="2800" dirty="0"/>
              <a:t>nodes take turns, but nodes with more to send can take longer turns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98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A448D7E-58D9-064C-A6F1-E4409D3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TDMA: time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access to channel in “rounds”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each station gets fixed length slot (length = packet transmission time) in each round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unused slots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example: 6-station LAN, 1,3,4 have packets to send, slots 2,5,6 idle </a:t>
            </a:r>
            <a:endParaRPr lang="en-US" sz="3200" kern="0" dirty="0">
              <a:cs typeface="+mn-cs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A162B864-328B-BB4E-A401-8C10A01CA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001" y="5652397"/>
            <a:ext cx="6084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BF0ACED-1DF3-A344-A69A-823B25CE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251" y="5425384"/>
            <a:ext cx="479425" cy="230188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B5DDDA64-5C9C-D148-8420-B5935655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101" y="5425384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D9985277-7968-C842-9231-012104EC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763" y="5425384"/>
            <a:ext cx="479425" cy="230188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F7E6C5C0-28CB-2C46-906A-E86EFCC6E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838" y="5312672"/>
            <a:ext cx="0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51E737FE-2977-8B4C-B4D9-80C37910A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276" y="5315847"/>
            <a:ext cx="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48F8A2A9-DBD4-9443-B624-51C1A0D8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263" y="53920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4D91ED1E-2495-0E4F-9B3E-3AFE785C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5377759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AAF51084-5D55-9047-9D10-B125F32E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551" y="538410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EA2F25EA-1C55-8B45-8EA1-3A00A92F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751" y="5420622"/>
            <a:ext cx="479425" cy="230187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9F06F1D-D0F6-4C49-99E0-AE58E60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01" y="5420622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80AEA40D-BFBF-704C-9415-CB79BC9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63" y="5420622"/>
            <a:ext cx="479425" cy="230187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5025264D-4923-CA41-AB44-0965E958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338" y="5307909"/>
            <a:ext cx="0" cy="338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9684285E-DFBE-DA4D-9AE4-55B5626A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763" y="5387284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6E82E5EA-026E-7045-B1A4-9CC9C86E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913" y="537299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5B3E3799-80A5-7142-9795-9DF13D5F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051" y="537934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60" name="Line 34">
            <a:extLst>
              <a:ext uri="{FF2B5EF4-FFF2-40B4-BE49-F238E27FC236}">
                <a16:creationId xmlns:a16="http://schemas.microsoft.com/office/drawing/2014/main" id="{14EBD35E-98E3-AF4C-839F-9C6CB952A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8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1" name="Line 35">
            <a:extLst>
              <a:ext uri="{FF2B5EF4-FFF2-40B4-BE49-F238E27FC236}">
                <a16:creationId xmlns:a16="http://schemas.microsoft.com/office/drawing/2014/main" id="{F002AB0E-BA6B-6448-B7B9-3028A445D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1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Line 36">
            <a:extLst>
              <a:ext uri="{FF2B5EF4-FFF2-40B4-BE49-F238E27FC236}">
                <a16:creationId xmlns:a16="http://schemas.microsoft.com/office/drawing/2014/main" id="{F10DFCB1-F5CE-2944-B5BD-75F801E5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35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Line 37">
            <a:extLst>
              <a:ext uri="{FF2B5EF4-FFF2-40B4-BE49-F238E27FC236}">
                <a16:creationId xmlns:a16="http://schemas.microsoft.com/office/drawing/2014/main" id="{5C202F74-B0E9-054A-BA6A-ED679E08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6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38">
            <a:extLst>
              <a:ext uri="{FF2B5EF4-FFF2-40B4-BE49-F238E27FC236}">
                <a16:creationId xmlns:a16="http://schemas.microsoft.com/office/drawing/2014/main" id="{17258870-A929-E743-9ABE-DE23B79DB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613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Line 39">
            <a:extLst>
              <a:ext uri="{FF2B5EF4-FFF2-40B4-BE49-F238E27FC236}">
                <a16:creationId xmlns:a16="http://schemas.microsoft.com/office/drawing/2014/main" id="{8AD32332-0DC8-9E49-947E-1BAEF13A5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3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" name="Line 40">
            <a:extLst>
              <a:ext uri="{FF2B5EF4-FFF2-40B4-BE49-F238E27FC236}">
                <a16:creationId xmlns:a16="http://schemas.microsoft.com/office/drawing/2014/main" id="{5AD88233-F39A-B84C-B2C9-4019C2559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7088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78671AB0-ED5E-5C4D-AC35-7C14A7C84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826" y="5407922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" name="Line 42">
            <a:extLst>
              <a:ext uri="{FF2B5EF4-FFF2-40B4-BE49-F238E27FC236}">
                <a16:creationId xmlns:a16="http://schemas.microsoft.com/office/drawing/2014/main" id="{392BE166-36F8-ED44-B8F4-C49488BC9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1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Line 43">
            <a:extLst>
              <a:ext uri="{FF2B5EF4-FFF2-40B4-BE49-F238E27FC236}">
                <a16:creationId xmlns:a16="http://schemas.microsoft.com/office/drawing/2014/main" id="{C6ED8042-7995-2346-BE45-DBFCD6A2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838" y="5322197"/>
            <a:ext cx="0" cy="338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" name="Line 44">
            <a:extLst>
              <a:ext uri="{FF2B5EF4-FFF2-40B4-BE49-F238E27FC236}">
                <a16:creationId xmlns:a16="http://schemas.microsoft.com/office/drawing/2014/main" id="{DD22EBBA-AEC8-5E4C-AABA-D5D9CC14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6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1" name="Text Box 45">
            <a:extLst>
              <a:ext uri="{FF2B5EF4-FFF2-40B4-BE49-F238E27FC236}">
                <a16:creationId xmlns:a16="http://schemas.microsoft.com/office/drawing/2014/main" id="{F54AF62A-48FF-814D-8354-2867F36F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479355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2" name="Line 46">
            <a:extLst>
              <a:ext uri="{FF2B5EF4-FFF2-40B4-BE49-F238E27FC236}">
                <a16:creationId xmlns:a16="http://schemas.microsoft.com/office/drawing/2014/main" id="{7D7E0352-F8F2-5743-A848-9F53111F6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626" y="513010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3" name="Line 47">
            <a:extLst>
              <a:ext uri="{FF2B5EF4-FFF2-40B4-BE49-F238E27FC236}">
                <a16:creationId xmlns:a16="http://schemas.microsoft.com/office/drawing/2014/main" id="{EBD725BA-5097-D14C-982A-992BE18BD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1951" y="512534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4" name="Line 48">
            <a:extLst>
              <a:ext uri="{FF2B5EF4-FFF2-40B4-BE49-F238E27FC236}">
                <a16:creationId xmlns:a16="http://schemas.microsoft.com/office/drawing/2014/main" id="{E29434D8-2134-AC4C-88EE-1DEC7494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13" y="503803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5" name="Line 49">
            <a:extLst>
              <a:ext uri="{FF2B5EF4-FFF2-40B4-BE49-F238E27FC236}">
                <a16:creationId xmlns:a16="http://schemas.microsoft.com/office/drawing/2014/main" id="{DD6295BF-D109-B14A-8DA1-AE6AAF54D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401" y="502850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6" name="Text Box 51">
            <a:extLst>
              <a:ext uri="{FF2B5EF4-FFF2-40B4-BE49-F238E27FC236}">
                <a16:creationId xmlns:a16="http://schemas.microsoft.com/office/drawing/2014/main" id="{699B3453-7E1D-004F-906D-AF951511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263" y="4766572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7" name="Line 52">
            <a:extLst>
              <a:ext uri="{FF2B5EF4-FFF2-40B4-BE49-F238E27FC236}">
                <a16:creationId xmlns:a16="http://schemas.microsoft.com/office/drawing/2014/main" id="{93CF78E3-E304-1F47-A737-21BE287F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476" y="513645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Line 53">
            <a:extLst>
              <a:ext uri="{FF2B5EF4-FFF2-40B4-BE49-F238E27FC236}">
                <a16:creationId xmlns:a16="http://schemas.microsoft.com/office/drawing/2014/main" id="{AB3A3849-AE7D-284D-84DC-79BD81FCD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801" y="513169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AE222EAA-A862-9447-9545-E85FC863E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4251" y="500152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0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A94113D7-D843-6943-B334-D7CB4D1F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FDMA: frequency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channel spectrum divided into frequency bands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each station assigned fixed frequency band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unused transmission time in frequency bands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example: 6-station LAN, 1,3,4 have packet to send, frequency bands 2,5,6 idle </a:t>
            </a:r>
            <a:endParaRPr lang="en-US" kern="0" dirty="0">
              <a:cs typeface="+mn-cs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FB019CDD-E472-AF4E-8949-C4737F99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16" y="401934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5">
            <a:extLst>
              <a:ext uri="{FF2B5EF4-FFF2-40B4-BE49-F238E27FC236}">
                <a16:creationId xmlns:a16="http://schemas.microsoft.com/office/drawing/2014/main" id="{7AC0087E-78DE-BF46-9489-779BB31FF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124243"/>
            <a:ext cx="6223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6">
            <a:extLst>
              <a:ext uri="{FF2B5EF4-FFF2-40B4-BE49-F238E27FC236}">
                <a16:creationId xmlns:a16="http://schemas.microsoft.com/office/drawing/2014/main" id="{9FC23187-FBDC-FA4B-B4E6-6E7E4334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5516355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0" name="Line 7">
            <a:extLst>
              <a:ext uri="{FF2B5EF4-FFF2-40B4-BE49-F238E27FC236}">
                <a16:creationId xmlns:a16="http://schemas.microsoft.com/office/drawing/2014/main" id="{E641A772-5023-C846-9FAC-463AEB27F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902118"/>
            <a:ext cx="627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Line 8">
            <a:extLst>
              <a:ext uri="{FF2B5EF4-FFF2-40B4-BE49-F238E27FC236}">
                <a16:creationId xmlns:a16="http://schemas.microsoft.com/office/drawing/2014/main" id="{3C34D97D-BA0E-E54B-8121-E6DAAC9C5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4738480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9">
            <a:extLst>
              <a:ext uri="{FF2B5EF4-FFF2-40B4-BE49-F238E27FC236}">
                <a16:creationId xmlns:a16="http://schemas.microsoft.com/office/drawing/2014/main" id="{EADC3381-A525-5746-A4EC-3AFDB46D7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4352718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3" name="Line 11">
            <a:extLst>
              <a:ext uri="{FF2B5EF4-FFF2-40B4-BE49-F238E27FC236}">
                <a16:creationId xmlns:a16="http://schemas.microsoft.com/office/drawing/2014/main" id="{CAEC1A74-CC07-704F-8130-3B0A0ED2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553" y="42923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4" name="Freeform 12">
            <a:extLst>
              <a:ext uri="{FF2B5EF4-FFF2-40B4-BE49-F238E27FC236}">
                <a16:creationId xmlns:a16="http://schemas.microsoft.com/office/drawing/2014/main" id="{4415498F-BA55-314D-A0E8-A4F7108E385D}"/>
              </a:ext>
            </a:extLst>
          </p:cNvPr>
          <p:cNvSpPr>
            <a:spLocks/>
          </p:cNvSpPr>
          <p:nvPr/>
        </p:nvSpPr>
        <p:spPr bwMode="auto">
          <a:xfrm>
            <a:off x="7641191" y="41733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3333CC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5" name="Line 13">
            <a:extLst>
              <a:ext uri="{FF2B5EF4-FFF2-40B4-BE49-F238E27FC236}">
                <a16:creationId xmlns:a16="http://schemas.microsoft.com/office/drawing/2014/main" id="{F566D06F-DA9B-924F-A309-E705E264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4695618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6" name="Line 15">
            <a:extLst>
              <a:ext uri="{FF2B5EF4-FFF2-40B4-BE49-F238E27FC236}">
                <a16:creationId xmlns:a16="http://schemas.microsoft.com/office/drawing/2014/main" id="{4AF0EC43-8F11-1A47-8304-4922215B1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5094080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7" name="Freeform 16">
            <a:extLst>
              <a:ext uri="{FF2B5EF4-FFF2-40B4-BE49-F238E27FC236}">
                <a16:creationId xmlns:a16="http://schemas.microsoft.com/office/drawing/2014/main" id="{AB06C57E-A006-8040-A27E-949550E4FE8F}"/>
              </a:ext>
            </a:extLst>
          </p:cNvPr>
          <p:cNvSpPr>
            <a:spLocks/>
          </p:cNvSpPr>
          <p:nvPr/>
        </p:nvSpPr>
        <p:spPr bwMode="auto">
          <a:xfrm>
            <a:off x="7688816" y="497501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8" name="Group 17">
            <a:extLst>
              <a:ext uri="{FF2B5EF4-FFF2-40B4-BE49-F238E27FC236}">
                <a16:creationId xmlns:a16="http://schemas.microsoft.com/office/drawing/2014/main" id="{0C46EA38-B2CC-E242-A036-92D6D5CB1BD1}"/>
              </a:ext>
            </a:extLst>
          </p:cNvPr>
          <p:cNvGrpSpPr>
            <a:grpSpLocks/>
          </p:cNvGrpSpPr>
          <p:nvPr/>
        </p:nvGrpSpPr>
        <p:grpSpPr bwMode="auto">
          <a:xfrm>
            <a:off x="7558641" y="5379830"/>
            <a:ext cx="2228850" cy="119063"/>
            <a:chOff x="1884" y="2826"/>
            <a:chExt cx="1404" cy="75"/>
          </a:xfrm>
        </p:grpSpPr>
        <p:sp>
          <p:nvSpPr>
            <p:cNvPr id="119" name="Line 18">
              <a:extLst>
                <a:ext uri="{FF2B5EF4-FFF2-40B4-BE49-F238E27FC236}">
                  <a16:creationId xmlns:a16="http://schemas.microsoft.com/office/drawing/2014/main" id="{4C5A6A23-131D-3D4A-A858-616AD50D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AD858F7D-3B6B-6C4E-9D01-B6641A9B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1" name="Line 20">
            <a:extLst>
              <a:ext uri="{FF2B5EF4-FFF2-40B4-BE49-F238E27FC236}">
                <a16:creationId xmlns:a16="http://schemas.microsoft.com/office/drawing/2014/main" id="{C3DEAD67-CC99-8145-991E-0D18A9400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803" y="59052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2" name="Text Box 22">
            <a:extLst>
              <a:ext uri="{FF2B5EF4-FFF2-40B4-BE49-F238E27FC236}">
                <a16:creationId xmlns:a16="http://schemas.microsoft.com/office/drawing/2014/main" id="{76166768-A0A0-D047-AF51-584B5A20077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570297" y="489961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:a16="http://schemas.microsoft.com/office/drawing/2014/main" id="{17DE17BD-A94E-DA4D-AAF6-A402FC36902D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9479516" y="384154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24" name="Freeform 54">
            <a:extLst>
              <a:ext uri="{FF2B5EF4-FFF2-40B4-BE49-F238E27FC236}">
                <a16:creationId xmlns:a16="http://schemas.microsoft.com/office/drawing/2014/main" id="{7AD42071-4F64-B843-A1C6-7FCBFED04E99}"/>
              </a:ext>
            </a:extLst>
          </p:cNvPr>
          <p:cNvSpPr>
            <a:spLocks/>
          </p:cNvSpPr>
          <p:nvPr/>
        </p:nvSpPr>
        <p:spPr bwMode="auto">
          <a:xfrm>
            <a:off x="4178853" y="422889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5" name="Group 56">
            <a:extLst>
              <a:ext uri="{FF2B5EF4-FFF2-40B4-BE49-F238E27FC236}">
                <a16:creationId xmlns:a16="http://schemas.microsoft.com/office/drawing/2014/main" id="{34B5CE52-E522-7047-BA9D-9BB20B9F9ADA}"/>
              </a:ext>
            </a:extLst>
          </p:cNvPr>
          <p:cNvGrpSpPr>
            <a:grpSpLocks/>
          </p:cNvGrpSpPr>
          <p:nvPr/>
        </p:nvGrpSpPr>
        <p:grpSpPr bwMode="auto">
          <a:xfrm>
            <a:off x="2440541" y="4867068"/>
            <a:ext cx="1666875" cy="314325"/>
            <a:chOff x="1614" y="1494"/>
            <a:chExt cx="1050" cy="198"/>
          </a:xfrm>
        </p:grpSpPr>
        <p:sp>
          <p:nvSpPr>
            <p:cNvPr id="126" name="Rectangle 57">
              <a:extLst>
                <a:ext uri="{FF2B5EF4-FFF2-40B4-BE49-F238E27FC236}">
                  <a16:creationId xmlns:a16="http://schemas.microsoft.com/office/drawing/2014/main" id="{35185768-7475-464D-9B46-EAE33859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DE23B659-5071-9E47-B3AE-975CCCF9C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Oval 59">
              <a:extLst>
                <a:ext uri="{FF2B5EF4-FFF2-40B4-BE49-F238E27FC236}">
                  <a16:creationId xmlns:a16="http://schemas.microsoft.com/office/drawing/2014/main" id="{4CF64D39-F6A5-B043-AE9F-C0E095A8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1E0950E2-1737-0848-B4CE-20AE13DCB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" name="Text Box 69">
            <a:extLst>
              <a:ext uri="{FF2B5EF4-FFF2-40B4-BE49-F238E27FC236}">
                <a16:creationId xmlns:a16="http://schemas.microsoft.com/office/drawing/2014/main" id="{D3E65D95-5225-584A-9047-05868BCE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766" y="557985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FDM cable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0270D6-4A2D-1440-9DDD-3F93BFED8457}"/>
              </a:ext>
            </a:extLst>
          </p:cNvPr>
          <p:cNvSpPr/>
          <p:nvPr/>
        </p:nvSpPr>
        <p:spPr>
          <a:xfrm>
            <a:off x="5002905" y="5527821"/>
            <a:ext cx="1003515" cy="275129"/>
          </a:xfrm>
          <a:custGeom>
            <a:avLst/>
            <a:gdLst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32613 h 448703"/>
              <a:gd name="connsiteX1" fmla="*/ 100739 w 1937289"/>
              <a:gd name="connsiteY1" fmla="*/ 4013 h 448703"/>
              <a:gd name="connsiteX2" fmla="*/ 286719 w 1937289"/>
              <a:gd name="connsiteY2" fmla="*/ 434091 h 448703"/>
              <a:gd name="connsiteX3" fmla="*/ 480448 w 1937289"/>
              <a:gd name="connsiteY3" fmla="*/ 11762 h 448703"/>
              <a:gd name="connsiteX4" fmla="*/ 681926 w 1937289"/>
              <a:gd name="connsiteY4" fmla="*/ 437966 h 448703"/>
              <a:gd name="connsiteX5" fmla="*/ 867905 w 1937289"/>
              <a:gd name="connsiteY5" fmla="*/ 11762 h 448703"/>
              <a:gd name="connsiteX6" fmla="*/ 1061634 w 1937289"/>
              <a:gd name="connsiteY6" fmla="*/ 434091 h 448703"/>
              <a:gd name="connsiteX7" fmla="*/ 1255363 w 1937289"/>
              <a:gd name="connsiteY7" fmla="*/ 7888 h 448703"/>
              <a:gd name="connsiteX8" fmla="*/ 1452966 w 1937289"/>
              <a:gd name="connsiteY8" fmla="*/ 434091 h 448703"/>
              <a:gd name="connsiteX9" fmla="*/ 1638946 w 1937289"/>
              <a:gd name="connsiteY9" fmla="*/ 7888 h 448703"/>
              <a:gd name="connsiteX10" fmla="*/ 1836550 w 1937289"/>
              <a:gd name="connsiteY10" fmla="*/ 441840 h 448703"/>
              <a:gd name="connsiteX11" fmla="*/ 1937289 w 1937289"/>
              <a:gd name="connsiteY11" fmla="*/ 228739 h 448703"/>
              <a:gd name="connsiteX0" fmla="*/ 0 w 1937289"/>
              <a:gd name="connsiteY0" fmla="*/ 228603 h 444693"/>
              <a:gd name="connsiteX1" fmla="*/ 100739 w 1937289"/>
              <a:gd name="connsiteY1" fmla="*/ 3 h 444693"/>
              <a:gd name="connsiteX2" fmla="*/ 286719 w 1937289"/>
              <a:gd name="connsiteY2" fmla="*/ 430081 h 444693"/>
              <a:gd name="connsiteX3" fmla="*/ 480448 w 1937289"/>
              <a:gd name="connsiteY3" fmla="*/ 7752 h 444693"/>
              <a:gd name="connsiteX4" fmla="*/ 681926 w 1937289"/>
              <a:gd name="connsiteY4" fmla="*/ 433956 h 444693"/>
              <a:gd name="connsiteX5" fmla="*/ 867905 w 1937289"/>
              <a:gd name="connsiteY5" fmla="*/ 7752 h 444693"/>
              <a:gd name="connsiteX6" fmla="*/ 1061634 w 1937289"/>
              <a:gd name="connsiteY6" fmla="*/ 430081 h 444693"/>
              <a:gd name="connsiteX7" fmla="*/ 1255363 w 1937289"/>
              <a:gd name="connsiteY7" fmla="*/ 3878 h 444693"/>
              <a:gd name="connsiteX8" fmla="*/ 1452966 w 1937289"/>
              <a:gd name="connsiteY8" fmla="*/ 430081 h 444693"/>
              <a:gd name="connsiteX9" fmla="*/ 1638946 w 1937289"/>
              <a:gd name="connsiteY9" fmla="*/ 3878 h 444693"/>
              <a:gd name="connsiteX10" fmla="*/ 1836550 w 1937289"/>
              <a:gd name="connsiteY10" fmla="*/ 437830 h 444693"/>
              <a:gd name="connsiteX11" fmla="*/ 1937289 w 1937289"/>
              <a:gd name="connsiteY11" fmla="*/ 224729 h 444693"/>
              <a:gd name="connsiteX0" fmla="*/ 0 w 1937289"/>
              <a:gd name="connsiteY0" fmla="*/ 228603 h 437864"/>
              <a:gd name="connsiteX1" fmla="*/ 100739 w 1937289"/>
              <a:gd name="connsiteY1" fmla="*/ 3 h 437864"/>
              <a:gd name="connsiteX2" fmla="*/ 286719 w 1937289"/>
              <a:gd name="connsiteY2" fmla="*/ 430081 h 437864"/>
              <a:gd name="connsiteX3" fmla="*/ 480448 w 1937289"/>
              <a:gd name="connsiteY3" fmla="*/ 7752 h 437864"/>
              <a:gd name="connsiteX4" fmla="*/ 681926 w 1937289"/>
              <a:gd name="connsiteY4" fmla="*/ 433956 h 437864"/>
              <a:gd name="connsiteX5" fmla="*/ 867905 w 1937289"/>
              <a:gd name="connsiteY5" fmla="*/ 7752 h 437864"/>
              <a:gd name="connsiteX6" fmla="*/ 1061634 w 1937289"/>
              <a:gd name="connsiteY6" fmla="*/ 430081 h 437864"/>
              <a:gd name="connsiteX7" fmla="*/ 1255363 w 1937289"/>
              <a:gd name="connsiteY7" fmla="*/ 3878 h 437864"/>
              <a:gd name="connsiteX8" fmla="*/ 1452966 w 1937289"/>
              <a:gd name="connsiteY8" fmla="*/ 430081 h 437864"/>
              <a:gd name="connsiteX9" fmla="*/ 1638946 w 1937289"/>
              <a:gd name="connsiteY9" fmla="*/ 3878 h 437864"/>
              <a:gd name="connsiteX10" fmla="*/ 1836550 w 1937289"/>
              <a:gd name="connsiteY10" fmla="*/ 437830 h 437864"/>
              <a:gd name="connsiteX11" fmla="*/ 1937289 w 1937289"/>
              <a:gd name="connsiteY11" fmla="*/ 224729 h 43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289" h="437864">
                <a:moveTo>
                  <a:pt x="0" y="228603"/>
                </a:moveTo>
                <a:cubicBezTo>
                  <a:pt x="33580" y="152403"/>
                  <a:pt x="49079" y="1294"/>
                  <a:pt x="100739" y="3"/>
                </a:cubicBezTo>
                <a:cubicBezTo>
                  <a:pt x="152399" y="-1288"/>
                  <a:pt x="223434" y="428790"/>
                  <a:pt x="286719" y="430081"/>
                </a:cubicBezTo>
                <a:cubicBezTo>
                  <a:pt x="350004" y="431372"/>
                  <a:pt x="414580" y="7106"/>
                  <a:pt x="480448" y="7752"/>
                </a:cubicBezTo>
                <a:cubicBezTo>
                  <a:pt x="546316" y="8398"/>
                  <a:pt x="617350" y="433956"/>
                  <a:pt x="681926" y="433956"/>
                </a:cubicBezTo>
                <a:cubicBezTo>
                  <a:pt x="746502" y="433956"/>
                  <a:pt x="804620" y="8398"/>
                  <a:pt x="867905" y="7752"/>
                </a:cubicBezTo>
                <a:cubicBezTo>
                  <a:pt x="931190" y="7106"/>
                  <a:pt x="997058" y="430727"/>
                  <a:pt x="1061634" y="430081"/>
                </a:cubicBezTo>
                <a:cubicBezTo>
                  <a:pt x="1126210" y="429435"/>
                  <a:pt x="1190141" y="3878"/>
                  <a:pt x="1255363" y="3878"/>
                </a:cubicBezTo>
                <a:cubicBezTo>
                  <a:pt x="1320585" y="3878"/>
                  <a:pt x="1389036" y="430081"/>
                  <a:pt x="1452966" y="430081"/>
                </a:cubicBezTo>
                <a:cubicBezTo>
                  <a:pt x="1516896" y="430081"/>
                  <a:pt x="1575015" y="2587"/>
                  <a:pt x="1638946" y="3878"/>
                </a:cubicBezTo>
                <a:cubicBezTo>
                  <a:pt x="1702877" y="5170"/>
                  <a:pt x="1764224" y="435247"/>
                  <a:pt x="1836550" y="437830"/>
                </a:cubicBezTo>
                <a:cubicBezTo>
                  <a:pt x="1908876" y="440413"/>
                  <a:pt x="1903709" y="295763"/>
                  <a:pt x="1937289" y="2247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48A4D-594A-A94D-A5E8-FC72A487E4BC}"/>
              </a:ext>
            </a:extLst>
          </p:cNvPr>
          <p:cNvGrpSpPr/>
          <p:nvPr/>
        </p:nvGrpSpPr>
        <p:grpSpPr>
          <a:xfrm>
            <a:off x="5000976" y="4204816"/>
            <a:ext cx="907351" cy="280296"/>
            <a:chOff x="4298196" y="6444710"/>
            <a:chExt cx="907351" cy="280296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419FC4E-49FE-3642-80AD-AAE6918A7757}"/>
                </a:ext>
              </a:extLst>
            </p:cNvPr>
            <p:cNvSpPr/>
            <p:nvPr/>
          </p:nvSpPr>
          <p:spPr>
            <a:xfrm>
              <a:off x="4298196" y="6444710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73D5352-C1A7-7E4B-9326-FE6B9BF0A5AA}"/>
                </a:ext>
              </a:extLst>
            </p:cNvPr>
            <p:cNvSpPr/>
            <p:nvPr/>
          </p:nvSpPr>
          <p:spPr>
            <a:xfrm>
              <a:off x="4749638" y="6449877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59B8CB-4346-D742-A279-4850646C075E}"/>
              </a:ext>
            </a:extLst>
          </p:cNvPr>
          <p:cNvGrpSpPr/>
          <p:nvPr/>
        </p:nvGrpSpPr>
        <p:grpSpPr>
          <a:xfrm>
            <a:off x="4979505" y="4883429"/>
            <a:ext cx="993354" cy="277839"/>
            <a:chOff x="4343400" y="5348498"/>
            <a:chExt cx="993354" cy="277839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56BD977-F2A8-9E41-ADA8-C51B7FED488E}"/>
                </a:ext>
              </a:extLst>
            </p:cNvPr>
            <p:cNvSpPr/>
            <p:nvPr/>
          </p:nvSpPr>
          <p:spPr>
            <a:xfrm>
              <a:off x="4343400" y="5348498"/>
              <a:ext cx="614122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3FA4DA1D-7930-274D-A8BC-73EA2CC3EB94}"/>
                </a:ext>
              </a:extLst>
            </p:cNvPr>
            <p:cNvSpPr/>
            <p:nvPr/>
          </p:nvSpPr>
          <p:spPr>
            <a:xfrm>
              <a:off x="4951503" y="5353664"/>
              <a:ext cx="385251" cy="272673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  <a:gd name="connsiteX0" fmla="*/ 0 w 1836551"/>
                <a:gd name="connsiteY0" fmla="*/ 228603 h 437831"/>
                <a:gd name="connsiteX1" fmla="*/ 100739 w 1836551"/>
                <a:gd name="connsiteY1" fmla="*/ 3 h 437831"/>
                <a:gd name="connsiteX2" fmla="*/ 286719 w 1836551"/>
                <a:gd name="connsiteY2" fmla="*/ 430081 h 437831"/>
                <a:gd name="connsiteX3" fmla="*/ 480448 w 1836551"/>
                <a:gd name="connsiteY3" fmla="*/ 7752 h 437831"/>
                <a:gd name="connsiteX4" fmla="*/ 681926 w 1836551"/>
                <a:gd name="connsiteY4" fmla="*/ 433956 h 437831"/>
                <a:gd name="connsiteX5" fmla="*/ 867905 w 1836551"/>
                <a:gd name="connsiteY5" fmla="*/ 7752 h 437831"/>
                <a:gd name="connsiteX6" fmla="*/ 1061634 w 1836551"/>
                <a:gd name="connsiteY6" fmla="*/ 430081 h 437831"/>
                <a:gd name="connsiteX7" fmla="*/ 1255363 w 1836551"/>
                <a:gd name="connsiteY7" fmla="*/ 3878 h 437831"/>
                <a:gd name="connsiteX8" fmla="*/ 1452966 w 1836551"/>
                <a:gd name="connsiteY8" fmla="*/ 430081 h 437831"/>
                <a:gd name="connsiteX9" fmla="*/ 1638946 w 1836551"/>
                <a:gd name="connsiteY9" fmla="*/ 3878 h 437831"/>
                <a:gd name="connsiteX10" fmla="*/ 1836550 w 1836551"/>
                <a:gd name="connsiteY10" fmla="*/ 437830 h 437831"/>
                <a:gd name="connsiteX0" fmla="*/ 0 w 1638946"/>
                <a:gd name="connsiteY0" fmla="*/ 228603 h 433956"/>
                <a:gd name="connsiteX1" fmla="*/ 100739 w 1638946"/>
                <a:gd name="connsiteY1" fmla="*/ 3 h 433956"/>
                <a:gd name="connsiteX2" fmla="*/ 286719 w 1638946"/>
                <a:gd name="connsiteY2" fmla="*/ 430081 h 433956"/>
                <a:gd name="connsiteX3" fmla="*/ 480448 w 1638946"/>
                <a:gd name="connsiteY3" fmla="*/ 7752 h 433956"/>
                <a:gd name="connsiteX4" fmla="*/ 681926 w 1638946"/>
                <a:gd name="connsiteY4" fmla="*/ 433956 h 433956"/>
                <a:gd name="connsiteX5" fmla="*/ 867905 w 1638946"/>
                <a:gd name="connsiteY5" fmla="*/ 7752 h 433956"/>
                <a:gd name="connsiteX6" fmla="*/ 1061634 w 1638946"/>
                <a:gd name="connsiteY6" fmla="*/ 430081 h 433956"/>
                <a:gd name="connsiteX7" fmla="*/ 1255363 w 1638946"/>
                <a:gd name="connsiteY7" fmla="*/ 3878 h 433956"/>
                <a:gd name="connsiteX8" fmla="*/ 1452966 w 1638946"/>
                <a:gd name="connsiteY8" fmla="*/ 430081 h 433956"/>
                <a:gd name="connsiteX9" fmla="*/ 1638946 w 1638946"/>
                <a:gd name="connsiteY9" fmla="*/ 3878 h 433956"/>
                <a:gd name="connsiteX0" fmla="*/ 0 w 1452965"/>
                <a:gd name="connsiteY0" fmla="*/ 228603 h 433956"/>
                <a:gd name="connsiteX1" fmla="*/ 100739 w 1452965"/>
                <a:gd name="connsiteY1" fmla="*/ 3 h 433956"/>
                <a:gd name="connsiteX2" fmla="*/ 286719 w 1452965"/>
                <a:gd name="connsiteY2" fmla="*/ 430081 h 433956"/>
                <a:gd name="connsiteX3" fmla="*/ 480448 w 1452965"/>
                <a:gd name="connsiteY3" fmla="*/ 7752 h 433956"/>
                <a:gd name="connsiteX4" fmla="*/ 681926 w 1452965"/>
                <a:gd name="connsiteY4" fmla="*/ 433956 h 433956"/>
                <a:gd name="connsiteX5" fmla="*/ 867905 w 1452965"/>
                <a:gd name="connsiteY5" fmla="*/ 7752 h 433956"/>
                <a:gd name="connsiteX6" fmla="*/ 1061634 w 1452965"/>
                <a:gd name="connsiteY6" fmla="*/ 430081 h 433956"/>
                <a:gd name="connsiteX7" fmla="*/ 1255363 w 1452965"/>
                <a:gd name="connsiteY7" fmla="*/ 3878 h 433956"/>
                <a:gd name="connsiteX8" fmla="*/ 1452966 w 1452965"/>
                <a:gd name="connsiteY8" fmla="*/ 430081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15300"/>
                <a:gd name="connsiteY0" fmla="*/ 228603 h 433956"/>
                <a:gd name="connsiteX1" fmla="*/ 100739 w 1215300"/>
                <a:gd name="connsiteY1" fmla="*/ 3 h 433956"/>
                <a:gd name="connsiteX2" fmla="*/ 286719 w 1215300"/>
                <a:gd name="connsiteY2" fmla="*/ 430081 h 433956"/>
                <a:gd name="connsiteX3" fmla="*/ 480448 w 1215300"/>
                <a:gd name="connsiteY3" fmla="*/ 7752 h 433956"/>
                <a:gd name="connsiteX4" fmla="*/ 681926 w 1215300"/>
                <a:gd name="connsiteY4" fmla="*/ 433956 h 433956"/>
                <a:gd name="connsiteX5" fmla="*/ 867905 w 1215300"/>
                <a:gd name="connsiteY5" fmla="*/ 7752 h 433956"/>
                <a:gd name="connsiteX6" fmla="*/ 1061634 w 1215300"/>
                <a:gd name="connsiteY6" fmla="*/ 430081 h 433956"/>
                <a:gd name="connsiteX7" fmla="*/ 1215300 w 1215300"/>
                <a:gd name="connsiteY7" fmla="*/ 200945 h 4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300" h="433956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1003735" y="397882"/>
                    <a:pt x="1061634" y="430081"/>
                  </a:cubicBezTo>
                  <a:cubicBezTo>
                    <a:pt x="1119533" y="462280"/>
                    <a:pt x="1190142" y="281793"/>
                    <a:pt x="1215300" y="2009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4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904460" y="1438619"/>
            <a:ext cx="11393557" cy="489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no </a:t>
            </a:r>
            <a:r>
              <a:rPr lang="en-US" sz="2800" i="1" dirty="0"/>
              <a:t>a priori</a:t>
            </a:r>
            <a:r>
              <a:rPr lang="en-US" sz="2800" dirty="0"/>
              <a:t> coordination among nodes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two or more transmitting nodes: </a:t>
            </a:r>
            <a:r>
              <a:rPr lang="en-US" altLang="ja-JP" sz="3200" dirty="0"/>
              <a:t>“</a:t>
            </a:r>
            <a:r>
              <a:rPr lang="en-US" sz="3200" dirty="0"/>
              <a:t>collision</a:t>
            </a:r>
            <a:r>
              <a:rPr lang="en-US" altLang="ja-JP" sz="3200" dirty="0"/>
              <a:t>”</a:t>
            </a:r>
            <a:r>
              <a:rPr lang="en-US" sz="3200" dirty="0"/>
              <a:t> 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random access MAC protocol </a:t>
            </a:r>
            <a:r>
              <a:rPr lang="en-US" sz="3200" dirty="0"/>
              <a:t>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recover from collisions (e.g., via delayed retransmissions)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ALOHA, 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12455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 (carrier sense multiple access)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E7A0B0F-2486-9640-B03D-72DF37C159B4}"/>
              </a:ext>
            </a:extLst>
          </p:cNvPr>
          <p:cNvSpPr txBox="1">
            <a:spLocks noChangeArrowheads="1"/>
          </p:cNvSpPr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simple </a:t>
            </a:r>
            <a:r>
              <a:rPr lang="en-US" sz="3200" dirty="0">
                <a:solidFill>
                  <a:srgbClr val="C00000"/>
                </a:solidFill>
              </a:rPr>
              <a:t>CSMA: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listen before transmit: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idle:</a:t>
            </a:r>
            <a:r>
              <a:rPr lang="en-US" sz="2800" dirty="0"/>
              <a:t> transmit entire frame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busy:</a:t>
            </a:r>
            <a:r>
              <a:rPr lang="en-US" sz="2800" dirty="0"/>
              <a:t> defer transmission </a:t>
            </a: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C4025D2-3728-874E-8B17-43AA7C121C2A}"/>
              </a:ext>
            </a:extLst>
          </p:cNvPr>
          <p:cNvSpPr txBox="1">
            <a:spLocks noChangeArrowheads="1"/>
          </p:cNvSpPr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CSMA/CD: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CSMA with </a:t>
            </a:r>
            <a:r>
              <a:rPr lang="en-US" sz="3200" i="1" dirty="0">
                <a:solidFill>
                  <a:srgbClr val="0000A8"/>
                </a:solidFill>
              </a:rPr>
              <a:t>collision detection</a:t>
            </a:r>
            <a:endParaRPr lang="en-US" i="1" dirty="0">
              <a:solidFill>
                <a:srgbClr val="0000A8"/>
              </a:solidFill>
            </a:endParaRPr>
          </a:p>
          <a:p>
            <a:pPr lvl="1">
              <a:defRPr/>
            </a:pPr>
            <a:r>
              <a:rPr lang="en-US" sz="2800" dirty="0"/>
              <a:t>collisions </a:t>
            </a:r>
            <a:r>
              <a:rPr lang="en-US" sz="2800" i="1" dirty="0"/>
              <a:t>detected</a:t>
            </a:r>
            <a:r>
              <a:rPr lang="en-US" sz="2800" dirty="0"/>
              <a:t> within short time</a:t>
            </a:r>
          </a:p>
          <a:p>
            <a:pPr lvl="1">
              <a:defRPr/>
            </a:pPr>
            <a:r>
              <a:rPr lang="en-US" sz="2800" dirty="0"/>
              <a:t>colliding transmissions aborted, reducing channel wastage</a:t>
            </a:r>
          </a:p>
          <a:p>
            <a:pPr lvl="1">
              <a:defRPr/>
            </a:pPr>
            <a:r>
              <a:rPr lang="en-US" sz="2800" dirty="0"/>
              <a:t>collision detection easy in wired, difficult with wireless</a:t>
            </a:r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30892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CSMA: collisions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collisions </a:t>
            </a:r>
            <a:r>
              <a:rPr lang="en-US" i="1" dirty="0"/>
              <a:t>can</a:t>
            </a:r>
            <a:r>
              <a:rPr lang="en-US" dirty="0"/>
              <a:t> still occur with carrier sensing: </a:t>
            </a:r>
          </a:p>
          <a:p>
            <a:pPr lvl="1">
              <a:defRPr/>
            </a:pPr>
            <a:r>
              <a:rPr lang="en-US" dirty="0"/>
              <a:t>propagation delay means  two nodes may not hear each other</a:t>
            </a:r>
            <a:r>
              <a:rPr lang="en-US" altLang="ja-JP" dirty="0"/>
              <a:t>’</a:t>
            </a:r>
            <a:r>
              <a:rPr lang="en-US" dirty="0"/>
              <a:t>s just-started transmission</a:t>
            </a:r>
          </a:p>
          <a:p>
            <a:pPr>
              <a:defRPr/>
            </a:pPr>
            <a:r>
              <a:rPr lang="en-US" dirty="0">
                <a:solidFill>
                  <a:srgbClr val="0000A8"/>
                </a:solidFill>
              </a:rPr>
              <a:t>collision: </a:t>
            </a:r>
            <a:r>
              <a:rPr lang="en-US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34" name="Picture 3" descr="5">
            <a:extLst>
              <a:ext uri="{FF2B5EF4-FFF2-40B4-BE49-F238E27FC236}">
                <a16:creationId xmlns:a16="http://schemas.microsoft.com/office/drawing/2014/main" id="{0D5CA368-0551-4340-986D-4B213A2C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D39D6C6A-5A1A-CF45-9875-738474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" name="Rectangle 87">
            <a:extLst>
              <a:ext uri="{FF2B5EF4-FFF2-40B4-BE49-F238E27FC236}">
                <a16:creationId xmlns:a16="http://schemas.microsoft.com/office/drawing/2014/main" id="{76BB7ED7-48BD-4147-9085-F9EF882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" name="Rectangle 88">
            <a:extLst>
              <a:ext uri="{FF2B5EF4-FFF2-40B4-BE49-F238E27FC236}">
                <a16:creationId xmlns:a16="http://schemas.microsoft.com/office/drawing/2014/main" id="{71973DC3-114C-5B40-B7FA-C9A27EDC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" name="Rectangle 90">
            <a:extLst>
              <a:ext uri="{FF2B5EF4-FFF2-40B4-BE49-F238E27FC236}">
                <a16:creationId xmlns:a16="http://schemas.microsoft.com/office/drawing/2014/main" id="{E334A8C5-6B7D-0A4C-B55D-CAB16DF7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" name="Rectangle 91">
            <a:extLst>
              <a:ext uri="{FF2B5EF4-FFF2-40B4-BE49-F238E27FC236}">
                <a16:creationId xmlns:a16="http://schemas.microsoft.com/office/drawing/2014/main" id="{F9970BA6-5D73-A749-8704-5220C05F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95" y="4564408"/>
            <a:ext cx="3789362" cy="163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" name="Rectangle 92">
            <a:extLst>
              <a:ext uri="{FF2B5EF4-FFF2-40B4-BE49-F238E27FC236}">
                <a16:creationId xmlns:a16="http://schemas.microsoft.com/office/drawing/2014/main" id="{AE948D01-7FF0-DD4D-BFDD-F95AAF8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1" name="Group 98">
            <a:extLst>
              <a:ext uri="{FF2B5EF4-FFF2-40B4-BE49-F238E27FC236}">
                <a16:creationId xmlns:a16="http://schemas.microsoft.com/office/drawing/2014/main" id="{50E4F1B9-D30D-3140-B7D9-712C28143A01}"/>
              </a:ext>
            </a:extLst>
          </p:cNvPr>
          <p:cNvGrpSpPr>
            <a:grpSpLocks/>
          </p:cNvGrpSpPr>
          <p:nvPr/>
        </p:nvGrpSpPr>
        <p:grpSpPr bwMode="auto"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42" name="Group 67">
              <a:extLst>
                <a:ext uri="{FF2B5EF4-FFF2-40B4-BE49-F238E27FC236}">
                  <a16:creationId xmlns:a16="http://schemas.microsoft.com/office/drawing/2014/main" id="{FC7CB790-4B06-2D46-93B8-665CC2659A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>
                <a:extLst>
                  <a:ext uri="{FF2B5EF4-FFF2-40B4-BE49-F238E27FC236}">
                    <a16:creationId xmlns:a16="http://schemas.microsoft.com/office/drawing/2014/main" id="{DEB17F91-EA76-7442-B298-023829D2D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98BBD2D9-9D1B-B24A-8D63-4BC7E496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4C7FFD54-FB17-394B-8449-7FAA8DE07F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>
                <a:extLst>
                  <a:ext uri="{FF2B5EF4-FFF2-40B4-BE49-F238E27FC236}">
                    <a16:creationId xmlns:a16="http://schemas.microsoft.com/office/drawing/2014/main" id="{826D8206-EAB9-3D48-92AA-BD8B21201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C1C969E0-E2F3-9141-8D5D-FEBB45AF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4" name="Group 73">
              <a:extLst>
                <a:ext uri="{FF2B5EF4-FFF2-40B4-BE49-F238E27FC236}">
                  <a16:creationId xmlns:a16="http://schemas.microsoft.com/office/drawing/2014/main" id="{8A97574D-2558-174E-B305-AA08A3C7A8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>
                <a:extLst>
                  <a:ext uri="{FF2B5EF4-FFF2-40B4-BE49-F238E27FC236}">
                    <a16:creationId xmlns:a16="http://schemas.microsoft.com/office/drawing/2014/main" id="{DA115C27-F619-9546-937E-6CD1A2141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5">
                <a:extLst>
                  <a:ext uri="{FF2B5EF4-FFF2-40B4-BE49-F238E27FC236}">
                    <a16:creationId xmlns:a16="http://schemas.microsoft.com/office/drawing/2014/main" id="{CD685018-7CA3-3B4C-A452-B8E042BB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DBDBB8DE-6AD3-EE44-9B46-0D5E8F803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>
                <a:extLst>
                  <a:ext uri="{FF2B5EF4-FFF2-40B4-BE49-F238E27FC236}">
                    <a16:creationId xmlns:a16="http://schemas.microsoft.com/office/drawing/2014/main" id="{6A7B0553-F377-FD44-A88B-D2727D21D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8">
                <a:extLst>
                  <a:ext uri="{FF2B5EF4-FFF2-40B4-BE49-F238E27FC236}">
                    <a16:creationId xmlns:a16="http://schemas.microsoft.com/office/drawing/2014/main" id="{B7B2B53F-C3B8-444B-93F9-72043CF61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17BC36CE-61EB-3544-881D-44148445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4">
              <a:extLst>
                <a:ext uri="{FF2B5EF4-FFF2-40B4-BE49-F238E27FC236}">
                  <a16:creationId xmlns:a16="http://schemas.microsoft.com/office/drawing/2014/main" id="{496041E2-CD00-714C-8109-E48EBB9E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95">
              <a:extLst>
                <a:ext uri="{FF2B5EF4-FFF2-40B4-BE49-F238E27FC236}">
                  <a16:creationId xmlns:a16="http://schemas.microsoft.com/office/drawing/2014/main" id="{B1602836-94A7-1344-AD99-4F6543EE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96">
              <a:extLst>
                <a:ext uri="{FF2B5EF4-FFF2-40B4-BE49-F238E27FC236}">
                  <a16:creationId xmlns:a16="http://schemas.microsoft.com/office/drawing/2014/main" id="{AE901CCC-1861-184E-962B-60CDFAA3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97">
              <a:extLst>
                <a:ext uri="{FF2B5EF4-FFF2-40B4-BE49-F238E27FC236}">
                  <a16:creationId xmlns:a16="http://schemas.microsoft.com/office/drawing/2014/main" id="{3DD53366-738C-944E-B540-F34E1C85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6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Link layer and LANs: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link layer services: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error detection, correction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sharing a broadcast channel: multiple access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link layer addressing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local area networks: Ethernet, VLANs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datacenter networks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of various link layer technologies</a:t>
            </a:r>
            <a:endParaRPr lang="en-US" sz="2800" dirty="0"/>
          </a:p>
        </p:txBody>
      </p:sp>
      <p:pic>
        <p:nvPicPr>
          <p:cNvPr id="7" name="Picture 6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439BFE83-3A49-904C-8D0A-2D330947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43" y="349894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CSMA/CD: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CSMA/CS reduces the amount of time wasted in collisions</a:t>
            </a:r>
          </a:p>
          <a:p>
            <a:pPr lvl="1">
              <a:defRPr/>
            </a:pPr>
            <a:r>
              <a:rPr lang="en-US" dirty="0"/>
              <a:t>transmission aborted on collision detection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78" name="Picture 3" descr="5">
            <a:extLst>
              <a:ext uri="{FF2B5EF4-FFF2-40B4-BE49-F238E27FC236}">
                <a16:creationId xmlns:a16="http://schemas.microsoft.com/office/drawing/2014/main" id="{D06E5E41-130E-BB43-89F8-A1F3598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29">
            <a:extLst>
              <a:ext uri="{FF2B5EF4-FFF2-40B4-BE49-F238E27FC236}">
                <a16:creationId xmlns:a16="http://schemas.microsoft.com/office/drawing/2014/main" id="{1DC42722-FCDE-C744-B3AD-4FFF0DD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76701BCC-FF60-A34C-9FFB-B99203FB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4935420-9F5A-6646-BC35-FE5744F261B4}"/>
              </a:ext>
            </a:extLst>
          </p:cNvPr>
          <p:cNvGrpSpPr>
            <a:grpSpLocks/>
          </p:cNvGrpSpPr>
          <p:nvPr/>
        </p:nvGrpSpPr>
        <p:grpSpPr bwMode="auto">
          <a:xfrm>
            <a:off x="7696682" y="1204085"/>
            <a:ext cx="3263900" cy="195262"/>
            <a:chOff x="4220" y="1231"/>
            <a:chExt cx="1989" cy="90"/>
          </a:xfrm>
        </p:grpSpPr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548DB465-82DF-0440-A432-2DF2634B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5EF8B124-5E56-EB4D-8C08-46C67AE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9D8D4137-33A6-FD4B-BE8A-F6C58386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BC114EE6-828B-264D-9807-6A556FCE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615EC4B7-B973-6E41-8EB5-75BB758D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7" name="Group 11">
            <a:extLst>
              <a:ext uri="{FF2B5EF4-FFF2-40B4-BE49-F238E27FC236}">
                <a16:creationId xmlns:a16="http://schemas.microsoft.com/office/drawing/2014/main" id="{6B3E042D-00E8-0D43-B62C-BC257C0BE3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88" name="Picture 12" descr="desktop_computer_stylized_medium">
              <a:extLst>
                <a:ext uri="{FF2B5EF4-FFF2-40B4-BE49-F238E27FC236}">
                  <a16:creationId xmlns:a16="http://schemas.microsoft.com/office/drawing/2014/main" id="{4C9AC728-261B-FE45-9FEE-3F36E7FE6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012AC6C-1E80-9C43-A74F-B25426F1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0" name="Group 14">
            <a:extLst>
              <a:ext uri="{FF2B5EF4-FFF2-40B4-BE49-F238E27FC236}">
                <a16:creationId xmlns:a16="http://schemas.microsoft.com/office/drawing/2014/main" id="{A4B289BD-7DCF-6045-ACB6-F2429F1C7C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91" name="Picture 15" descr="desktop_computer_stylized_medium">
              <a:extLst>
                <a:ext uri="{FF2B5EF4-FFF2-40B4-BE49-F238E27FC236}">
                  <a16:creationId xmlns:a16="http://schemas.microsoft.com/office/drawing/2014/main" id="{FBAD689B-8E45-1845-A238-667A4218F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DE135AD2-2096-2A42-B530-B6E6036A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17">
            <a:extLst>
              <a:ext uri="{FF2B5EF4-FFF2-40B4-BE49-F238E27FC236}">
                <a16:creationId xmlns:a16="http://schemas.microsoft.com/office/drawing/2014/main" id="{A5CD4FED-7480-B747-A3DA-8F9FE8F0E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94" name="Picture 18" descr="desktop_computer_stylized_medium">
              <a:extLst>
                <a:ext uri="{FF2B5EF4-FFF2-40B4-BE49-F238E27FC236}">
                  <a16:creationId xmlns:a16="http://schemas.microsoft.com/office/drawing/2014/main" id="{81E67EE6-C5AF-C14F-B5DF-53480B207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D1CE32B-7F6C-AF41-929E-EB5E9CAA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0">
            <a:extLst>
              <a:ext uri="{FF2B5EF4-FFF2-40B4-BE49-F238E27FC236}">
                <a16:creationId xmlns:a16="http://schemas.microsoft.com/office/drawing/2014/main" id="{9178B92E-2122-5945-A67E-297BB2AC57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97" name="Picture 21" descr="desktop_computer_stylized_medium">
              <a:extLst>
                <a:ext uri="{FF2B5EF4-FFF2-40B4-BE49-F238E27FC236}">
                  <a16:creationId xmlns:a16="http://schemas.microsoft.com/office/drawing/2014/main" id="{3AE91596-19C4-414E-B810-903273BB3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15D17CB-26CA-AD4F-B23A-0E57A00B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Ethernet CSMA/CD algorithm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A2C08B-2DCB-6B41-B08C-D11F19EEFD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79" y="1513440"/>
            <a:ext cx="10181673" cy="2422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/>
              <a:defRPr/>
            </a:pPr>
            <a:r>
              <a:rPr lang="en-US" dirty="0"/>
              <a:t>NIC receives datagram from network layer, creates frame</a:t>
            </a:r>
          </a:p>
          <a:p>
            <a:pPr marL="457200" indent="-327025">
              <a:buFont typeface="+mj-lt"/>
              <a:buAutoNum type="arabicPeriod"/>
              <a:defRPr/>
            </a:pPr>
            <a:r>
              <a:rPr lang="en-US" dirty="0"/>
              <a:t>If NIC senses channel:</a:t>
            </a:r>
          </a:p>
          <a:p>
            <a:pPr lvl="1" indent="5080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solidFill>
                  <a:srgbClr val="0000A8"/>
                </a:solidFill>
              </a:rPr>
              <a:t>idle: </a:t>
            </a:r>
            <a:r>
              <a:rPr lang="en-US" sz="2600" dirty="0"/>
              <a:t>start frame transmission. </a:t>
            </a:r>
          </a:p>
          <a:p>
            <a:pPr lvl="1" indent="5080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solidFill>
                  <a:srgbClr val="0000A8"/>
                </a:solidFill>
              </a:rPr>
              <a:t>busy: </a:t>
            </a:r>
            <a:r>
              <a:rPr lang="en-US" sz="2600" dirty="0"/>
              <a:t>wait until channel idle, then transmit</a:t>
            </a:r>
          </a:p>
          <a:p>
            <a:pPr marL="457200" indent="-339725">
              <a:buFont typeface="+mj-lt"/>
              <a:buAutoNum type="arabicPeriod"/>
              <a:defRPr/>
            </a:pPr>
            <a:r>
              <a:rPr lang="en-US" dirty="0"/>
              <a:t>If NIC transmits entire frame without collision, NIC is done with frame !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CCFD716-78C6-2B48-AE7B-69BF9D9E7C61}"/>
              </a:ext>
            </a:extLst>
          </p:cNvPr>
          <p:cNvSpPr txBox="1">
            <a:spLocks noChangeArrowheads="1"/>
          </p:cNvSpPr>
          <p:nvPr/>
        </p:nvSpPr>
        <p:spPr>
          <a:xfrm>
            <a:off x="781879" y="3856384"/>
            <a:ext cx="11211339" cy="249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 startAt="4"/>
              <a:defRPr/>
            </a:pPr>
            <a:r>
              <a:rPr lang="en-US" sz="2600" dirty="0"/>
              <a:t>If NIC detects another transmission while sending:  abort, send jam signal</a:t>
            </a:r>
          </a:p>
          <a:p>
            <a:pPr marL="457200" indent="-327025">
              <a:buFont typeface="+mj-lt"/>
              <a:buAutoNum type="arabicPeriod" startAt="4"/>
              <a:defRPr/>
            </a:pP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00000"/>
                </a:solidFill>
              </a:rPr>
              <a:t>binary (exponential) </a:t>
            </a:r>
            <a:r>
              <a:rPr lang="en-US" sz="2600" i="1" dirty="0" err="1">
                <a:solidFill>
                  <a:srgbClr val="C00000"/>
                </a:solidFill>
              </a:rPr>
              <a:t>backoff</a:t>
            </a:r>
            <a:r>
              <a:rPr lang="en-US" sz="2600" i="1" dirty="0">
                <a:solidFill>
                  <a:srgbClr val="C00000"/>
                </a:solidFill>
              </a:rPr>
              <a:t>: </a:t>
            </a:r>
          </a:p>
          <a:p>
            <a:pPr marL="1085850" lvl="1" indent="-274638">
              <a:defRPr/>
            </a:pPr>
            <a:r>
              <a:rPr lang="en-US" dirty="0"/>
              <a:t>after </a:t>
            </a:r>
            <a:r>
              <a:rPr lang="en-US" i="1" dirty="0" err="1"/>
              <a:t>m</a:t>
            </a:r>
            <a:r>
              <a:rPr lang="en-US" dirty="0" err="1"/>
              <a:t>th</a:t>
            </a:r>
            <a:r>
              <a:rPr lang="en-US" dirty="0"/>
              <a:t>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</a:t>
            </a:r>
            <a:r>
              <a:rPr lang="en-US" i="1" dirty="0"/>
              <a:t>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marL="1085850" lvl="1" indent="-274638">
              <a:defRPr/>
            </a:pPr>
            <a:r>
              <a:rPr lang="en-US" dirty="0"/>
              <a:t>more collisions: longer </a:t>
            </a:r>
            <a:r>
              <a:rPr lang="en-US" dirty="0" err="1"/>
              <a:t>backoff</a:t>
            </a:r>
            <a:r>
              <a:rPr lang="en-US" dirty="0"/>
              <a:t> interval</a:t>
            </a:r>
          </a:p>
          <a:p>
            <a:pPr>
              <a:buFont typeface="Wingdings" charset="0"/>
              <a:buNone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02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Summary of </a:t>
            </a:r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</a:t>
            </a:r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1219199" y="1414670"/>
            <a:ext cx="10588487" cy="490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defRPr/>
            </a:pPr>
            <a:r>
              <a:rPr lang="en-US" dirty="0">
                <a:solidFill>
                  <a:srgbClr val="C00000"/>
                </a:solidFill>
              </a:rPr>
              <a:t>channel partitioning, </a:t>
            </a:r>
            <a:r>
              <a:rPr lang="en-US" dirty="0"/>
              <a:t>by time, frequency or code</a:t>
            </a:r>
          </a:p>
          <a:p>
            <a:pPr marL="690563" lvl="1" indent="-233363">
              <a:defRPr/>
            </a:pPr>
            <a:r>
              <a:rPr lang="en-US" dirty="0"/>
              <a:t>Time Division, Frequency Division</a:t>
            </a:r>
          </a:p>
          <a:p>
            <a:pPr marL="231775" indent="-231775">
              <a:defRPr/>
            </a:pPr>
            <a:r>
              <a:rPr lang="en-US" dirty="0">
                <a:solidFill>
                  <a:srgbClr val="C00000"/>
                </a:solidFill>
              </a:rPr>
              <a:t>random access </a:t>
            </a:r>
            <a:r>
              <a:rPr lang="en-US" dirty="0"/>
              <a:t>(dynamic), </a:t>
            </a:r>
          </a:p>
          <a:p>
            <a:pPr marL="690563" lvl="1" indent="-233363">
              <a:defRPr/>
            </a:pPr>
            <a:r>
              <a:rPr lang="en-US" sz="2800" dirty="0"/>
              <a:t>ALOHA, S-ALOHA, CSMA, CSMA/CD</a:t>
            </a:r>
          </a:p>
          <a:p>
            <a:pPr marL="690563" lvl="1" indent="-233363">
              <a:defRPr/>
            </a:pPr>
            <a:r>
              <a:rPr lang="en-US" sz="2800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sz="2800" dirty="0"/>
              <a:t>CSMA/CD used in Ethernet</a:t>
            </a:r>
          </a:p>
          <a:p>
            <a:pPr marL="690563" lvl="1" indent="-233363">
              <a:defRPr/>
            </a:pPr>
            <a:r>
              <a:rPr lang="en-US" sz="2800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sz="2800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sz="2800" dirty="0"/>
              <a:t>Bluetooth, FDDI,  token ring </a:t>
            </a:r>
          </a:p>
        </p:txBody>
      </p:sp>
    </p:spTree>
    <p:extLst>
      <p:ext uri="{BB962C8B-B14F-4D97-AF65-F5344CB8AC3E}">
        <p14:creationId xmlns:p14="http://schemas.microsoft.com/office/powerpoint/2010/main" val="34031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/>
              <a:t>32-bit IP address: </a:t>
            </a:r>
          </a:p>
          <a:p>
            <a:pPr lvl="1">
              <a:defRPr/>
            </a:pPr>
            <a:r>
              <a:rPr lang="en-US" sz="2800" i="1" dirty="0"/>
              <a:t>network-layer</a:t>
            </a:r>
            <a:r>
              <a:rPr lang="en-US" sz="2800" dirty="0"/>
              <a:t> address for interface</a:t>
            </a:r>
          </a:p>
          <a:p>
            <a:pPr lvl="1">
              <a:defRPr/>
            </a:pPr>
            <a:r>
              <a:rPr lang="en-US" sz="2800" dirty="0"/>
              <a:t>used for layer 3 (network layer) forwarding</a:t>
            </a:r>
          </a:p>
          <a:p>
            <a:pPr lvl="1">
              <a:defRPr/>
            </a:pPr>
            <a:r>
              <a:rPr lang="en-US" sz="2800" dirty="0"/>
              <a:t>e.g.: 128.119.40.136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70"/>
            <a:ext cx="10903227" cy="226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/>
              <a:t>MAC (or LAN or physical or Ethernet) address: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lvl="1">
              <a:defRPr/>
            </a:pPr>
            <a:r>
              <a:rPr lang="en-US" sz="2800" dirty="0"/>
              <a:t>function: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rgbClr val="0000A8"/>
                </a:solidFill>
              </a:rPr>
              <a:t>used “locally” to get frame from one interface to another physically-connected interface (same subnet, in IP-addressing sense)</a:t>
            </a:r>
          </a:p>
          <a:p>
            <a:pPr lvl="1">
              <a:defRPr/>
            </a:pPr>
            <a:r>
              <a:rPr lang="en-US" sz="2800" dirty="0"/>
              <a:t>48-bit MAC address (for most LANs) burned in NIC ROM, also sometimes software settable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912934" y="5533272"/>
            <a:ext cx="10903227" cy="903016"/>
            <a:chOff x="912934" y="5533272"/>
            <a:chExt cx="10903227" cy="903016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hexadecimal (base 16) notation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(each 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“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numeral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” 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1744" y="5895906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en-US" sz="2800" dirty="0"/>
                <a:t>e.g.: 1A-2F-BB-76-09-AD</a:t>
              </a:r>
            </a:p>
            <a:p>
              <a:pPr lvl="1">
                <a:defRPr/>
              </a:pPr>
              <a:endParaRPr lang="en-US" dirty="0">
                <a:latin typeface="Gill Sans M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83312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each interface on LAN 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has unique 48-bit </a:t>
            </a:r>
            <a:r>
              <a:rPr lang="en-US" sz="2800" i="0" dirty="0">
                <a:solidFill>
                  <a:srgbClr val="0000A8"/>
                </a:solidFill>
                <a:latin typeface="+mn-lt"/>
              </a:rPr>
              <a:t>MAC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 address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i="0" dirty="0">
                <a:solidFill>
                  <a:srgbClr val="000000"/>
                </a:solidFill>
                <a:latin typeface="+mn-lt"/>
              </a:rPr>
              <a:t>LAN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(wired or wireless)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+mn-lt"/>
              </a:rPr>
              <a:t>137.196.7/24</a:t>
            </a:r>
            <a:endParaRPr lang="en-US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36909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028583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MAC address allocation administered by IEEE</a:t>
            </a:r>
          </a:p>
          <a:p>
            <a:pPr marL="404813" indent="-274638">
              <a:defRPr/>
            </a:pPr>
            <a:r>
              <a:rPr lang="en-US" sz="3200" dirty="0"/>
              <a:t>manufacturer buys portion of MAC address space (to assure uniqueness)</a:t>
            </a:r>
          </a:p>
          <a:p>
            <a:pPr marL="404813" indent="-274638">
              <a:defRPr/>
            </a:pPr>
            <a:r>
              <a:rPr lang="en-US" sz="3200" dirty="0"/>
              <a:t>analogy:</a:t>
            </a:r>
          </a:p>
          <a:p>
            <a:pPr lvl="1">
              <a:defRPr/>
            </a:pPr>
            <a:r>
              <a:rPr lang="en-US" sz="2800" dirty="0"/>
              <a:t>MAC address: like Social Security Number</a:t>
            </a:r>
          </a:p>
          <a:p>
            <a:pPr lvl="1">
              <a:defRPr/>
            </a:pPr>
            <a:r>
              <a:rPr lang="en-US" sz="2800" dirty="0"/>
              <a:t>IP address: like postal address</a:t>
            </a:r>
          </a:p>
          <a:p>
            <a:pPr>
              <a:defRPr/>
            </a:pPr>
            <a:r>
              <a:rPr lang="en-US" sz="3200" dirty="0"/>
              <a:t> MAC flat address: portability </a:t>
            </a:r>
          </a:p>
          <a:p>
            <a:pPr lvl="1">
              <a:defRPr/>
            </a:pPr>
            <a:r>
              <a:rPr lang="en-US" sz="2800" dirty="0"/>
              <a:t>can move interface from one LAN to another</a:t>
            </a:r>
          </a:p>
          <a:p>
            <a:pPr lvl="1">
              <a:defRPr/>
            </a:pPr>
            <a:r>
              <a:rPr lang="en-US" sz="2800" dirty="0"/>
              <a:t>recall IP address </a:t>
            </a:r>
            <a:r>
              <a:rPr lang="en-US" sz="2800" i="1" dirty="0"/>
              <a:t>not</a:t>
            </a:r>
            <a:r>
              <a:rPr lang="en-US" sz="2800" dirty="0"/>
              <a:t> portable: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ARP: address resolution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A8"/>
                </a:solidFill>
              </a:rPr>
              <a:t>ARP table: </a:t>
            </a:r>
            <a:r>
              <a:rPr lang="en-US" dirty="0"/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  <a:cs typeface="+mn-cs"/>
              </a:rPr>
              <a:t>Question:</a:t>
            </a:r>
            <a:r>
              <a:rPr lang="en-US" sz="2800" i="0" dirty="0">
                <a:solidFill>
                  <a:srgbClr val="0000A8"/>
                </a:solidFill>
                <a:latin typeface="+mn-lt"/>
                <a:cs typeface="+mn-cs"/>
              </a:rPr>
              <a:t> </a:t>
            </a:r>
            <a:r>
              <a:rPr lang="en-US" sz="2800" i="0" dirty="0">
                <a:latin typeface="+mn-lt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+mn-lt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dirty="0"/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0000A8"/>
                </a:solidFill>
              </a:rPr>
              <a:t>&lt; IP address; MAC address; TTL&gt;</a:t>
            </a:r>
          </a:p>
          <a:p>
            <a:pPr lvl="1">
              <a:defRPr/>
            </a:pPr>
            <a:r>
              <a:rPr lang="en-US" sz="2800" dirty="0"/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42012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broadcasts ARP query, containing B's IP </a:t>
              </a:r>
              <a:r>
                <a:rPr lang="en-US" sz="2000" dirty="0" err="1"/>
                <a:t>addr</a:t>
              </a:r>
              <a:endParaRPr lang="en-US" sz="2000" dirty="0"/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destination MAC address = FF-FF-FF-FF-FF-FF</a:t>
              </a: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Courier New" panose="02070309020205020404" pitchFamily="49" charset="0"/>
                </a:rPr>
                <a:t>Source MAC:  </a:t>
              </a:r>
              <a:r>
                <a:rPr lang="en-US" sz="1600" dirty="0">
                  <a:solidFill>
                    <a:srgbClr val="000000"/>
                  </a:solidFill>
                </a:rPr>
                <a:t>71-65-F7-2B-08-53</a:t>
              </a:r>
            </a:p>
            <a:p>
              <a:r>
                <a:rPr lang="en-US" sz="1600" dirty="0">
                  <a:cs typeface="Courier New" panose="02070309020205020404" pitchFamily="49" charset="0"/>
                </a:rPr>
                <a:t>Source IP: </a:t>
              </a:r>
              <a:r>
                <a:rPr lang="en-US" sz="1600" dirty="0"/>
                <a:t>137.196.7.23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Ethernet frame (sent to </a:t>
            </a:r>
            <a:r>
              <a:rPr lang="en-US" sz="1600" dirty="0"/>
              <a:t>FF-FF-FF-FF-FF-FF)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B</a:t>
              </a:r>
              <a:r>
                <a:rPr lang="en-US" sz="2000" dirty="0"/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600" dirty="0"/>
                <a:t>Target MAC address: </a:t>
              </a:r>
              <a:endParaRPr lang="en-US" sz="1400" dirty="0"/>
            </a:p>
            <a:p>
              <a:r>
                <a:rPr lang="en-US" sz="1600" dirty="0">
                  <a:solidFill>
                    <a:srgbClr val="000000"/>
                  </a:solidFill>
                </a:rPr>
                <a:t>                    58-23-D7-FA-20-B0</a:t>
              </a:r>
              <a:endParaRPr lang="en-US" sz="1600" dirty="0"/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ARP message into Ethernet frame (sent to </a:t>
            </a:r>
            <a:r>
              <a:rPr lang="en-US" sz="1600" dirty="0">
                <a:solidFill>
                  <a:srgbClr val="000000"/>
                </a:solidFill>
              </a:rPr>
              <a:t>71-65-F7-2B-08-53</a:t>
            </a:r>
            <a:r>
              <a:rPr lang="en-US" sz="1600" dirty="0"/>
              <a:t>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defRPr/>
            </a:pPr>
            <a:r>
              <a:rPr lang="en-US" dirty="0"/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80265" y="1388119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137.196.</a:t>
              </a:r>
            </a:p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       </a:t>
              </a:r>
              <a:r>
                <a:rPr lang="en-US" sz="1400" i="0" dirty="0">
                  <a:latin typeface="Arial" charset="0"/>
                  <a:cs typeface="+mn-cs"/>
                </a:rPr>
                <a:t>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6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75C8B8F2-44A8-AE4D-95ED-0C45E84A2CCD}"/>
              </a:ext>
            </a:extLst>
          </p:cNvPr>
          <p:cNvSpPr txBox="1">
            <a:spLocks noChangeArrowheads="1"/>
          </p:cNvSpPr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Wingdings" charset="0"/>
              <a:buNone/>
              <a:defRPr/>
            </a:pPr>
            <a:r>
              <a:rPr lang="en-US" dirty="0"/>
              <a:t>walkthrough</a:t>
            </a:r>
            <a:r>
              <a:rPr lang="en-US" dirty="0">
                <a:solidFill>
                  <a:srgbClr val="CC0000"/>
                </a:solidFill>
              </a:rPr>
              <a:t>: sending a  datagram from </a:t>
            </a: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dirty="0">
                <a:solidFill>
                  <a:srgbClr val="CC0000"/>
                </a:solidFill>
              </a:rPr>
              <a:t> to </a:t>
            </a:r>
            <a:r>
              <a:rPr lang="en-US" i="1" dirty="0">
                <a:solidFill>
                  <a:srgbClr val="CC0000"/>
                </a:solidFill>
              </a:rPr>
              <a:t>B</a:t>
            </a:r>
            <a:r>
              <a:rPr lang="en-US" dirty="0">
                <a:solidFill>
                  <a:srgbClr val="CC0000"/>
                </a:solidFill>
              </a:rPr>
              <a:t> via </a:t>
            </a:r>
            <a:r>
              <a:rPr lang="en-US" i="1" dirty="0">
                <a:solidFill>
                  <a:srgbClr val="CC0000"/>
                </a:solidFill>
              </a:rPr>
              <a:t>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sz="2800" dirty="0"/>
              <a:t>focus on addressing – at IP (datagram) and MAC layer (frame) levels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633948-5785-5849-859F-87310A692F23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>
            <a:extLst>
              <a:ext uri="{FF2B5EF4-FFF2-40B4-BE49-F238E27FC236}">
                <a16:creationId xmlns:a16="http://schemas.microsoft.com/office/drawing/2014/main" id="{7AA3B0EC-8E9C-EA40-807D-C0DCADFC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id="{877FF5E7-E20D-C343-A6A6-C03781D86E63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8" name="Line 40">
            <a:extLst>
              <a:ext uri="{FF2B5EF4-FFF2-40B4-BE49-F238E27FC236}">
                <a16:creationId xmlns:a16="http://schemas.microsoft.com/office/drawing/2014/main" id="{F783F2B5-328E-0E4F-B70F-C2AE78E3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9" name="Line 41">
            <a:extLst>
              <a:ext uri="{FF2B5EF4-FFF2-40B4-BE49-F238E27FC236}">
                <a16:creationId xmlns:a16="http://schemas.microsoft.com/office/drawing/2014/main" id="{C060EFA7-8C6E-3D40-B474-D7EA7BAB1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34" name="Text Box 58">
            <a:extLst>
              <a:ext uri="{FF2B5EF4-FFF2-40B4-BE49-F238E27FC236}">
                <a16:creationId xmlns:a16="http://schemas.microsoft.com/office/drawing/2014/main" id="{DB5EE02A-B01A-5E4C-B702-F6EBFE46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sp>
        <p:nvSpPr>
          <p:cNvPr id="236" name="Line 67">
            <a:extLst>
              <a:ext uri="{FF2B5EF4-FFF2-40B4-BE49-F238E27FC236}">
                <a16:creationId xmlns:a16="http://schemas.microsoft.com/office/drawing/2014/main" id="{C65C148F-06BF-C940-B2DD-A67AC4BE2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9" name="Line 73">
            <a:extLst>
              <a:ext uri="{FF2B5EF4-FFF2-40B4-BE49-F238E27FC236}">
                <a16:creationId xmlns:a16="http://schemas.microsoft.com/office/drawing/2014/main" id="{2E33E508-B8D6-3E44-B5AA-A6A307EEE1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40" name="Freeform 75">
            <a:extLst>
              <a:ext uri="{FF2B5EF4-FFF2-40B4-BE49-F238E27FC236}">
                <a16:creationId xmlns:a16="http://schemas.microsoft.com/office/drawing/2014/main" id="{25EB896A-E2EC-F64E-82DF-14D4BB8B17FF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1" name="Text Box 76">
            <a:extLst>
              <a:ext uri="{FF2B5EF4-FFF2-40B4-BE49-F238E27FC236}">
                <a16:creationId xmlns:a16="http://schemas.microsoft.com/office/drawing/2014/main" id="{6209BBA1-3ADB-DD4E-98BA-16778788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1F04776-CE9C-1440-B37F-242C3E190A98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7820489A-5549-C442-BF3C-BC1AC11B6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262" name="Rectangle 37">
              <a:extLst>
                <a:ext uri="{FF2B5EF4-FFF2-40B4-BE49-F238E27FC236}">
                  <a16:creationId xmlns:a16="http://schemas.microsoft.com/office/drawing/2014/main" id="{9AF76EFA-4C5B-674E-BA86-9C05702BA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4D12D1B-CACD-6E4B-9C38-D2F459245889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16FB099F-FBEA-9F48-8EAA-5BCE4873212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3DBFA26-F015-2547-A930-D01540DA83C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BD83E9A-6CBF-3D4E-8F2F-EA68EE4D37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24B4E4B6-6B7A-4A4B-A9EB-9BA919CAA3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A579144-F431-924D-BEDF-34C91BDD544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60A07585-2E49-1643-B16B-023093CA681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99C7FFFB-540E-F04A-8756-DC9317FA983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id="{2049FC20-01F9-A342-8ED2-71DDD4E242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4" name="Group 49">
            <a:extLst>
              <a:ext uri="{FF2B5EF4-FFF2-40B4-BE49-F238E27FC236}">
                <a16:creationId xmlns:a16="http://schemas.microsoft.com/office/drawing/2014/main" id="{0C6B5E2D-47E0-304A-802F-B33BA23951DC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>
              <a:extLst>
                <a:ext uri="{FF2B5EF4-FFF2-40B4-BE49-F238E27FC236}">
                  <a16:creationId xmlns:a16="http://schemas.microsoft.com/office/drawing/2014/main" id="{6C7B4EA6-CCA8-D147-AFAA-5DA13E6B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id="{48DE1DAA-CF8A-A24A-8DD9-85EF022FE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45" name="Rectangle 37">
            <a:extLst>
              <a:ext uri="{FF2B5EF4-FFF2-40B4-BE49-F238E27FC236}">
                <a16:creationId xmlns:a16="http://schemas.microsoft.com/office/drawing/2014/main" id="{1976AEED-D3C4-4C40-B836-5E4352A36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6" name="Group 49">
            <a:extLst>
              <a:ext uri="{FF2B5EF4-FFF2-40B4-BE49-F238E27FC236}">
                <a16:creationId xmlns:a16="http://schemas.microsoft.com/office/drawing/2014/main" id="{CA4E329E-B85D-034A-AD4E-3AA827B8BDBB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>
              <a:extLst>
                <a:ext uri="{FF2B5EF4-FFF2-40B4-BE49-F238E27FC236}">
                  <a16:creationId xmlns:a16="http://schemas.microsoft.com/office/drawing/2014/main" id="{1DF9E5DC-786D-6C49-ADDC-C953FEFE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23D41A9D-8697-4D4D-8D16-A98A093EA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247" name="Rectangle 37">
            <a:extLst>
              <a:ext uri="{FF2B5EF4-FFF2-40B4-BE49-F238E27FC236}">
                <a16:creationId xmlns:a16="http://schemas.microsoft.com/office/drawing/2014/main" id="{921F645F-8A94-2445-84B8-38720AF02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248" name="Rectangle 37">
            <a:extLst>
              <a:ext uri="{FF2B5EF4-FFF2-40B4-BE49-F238E27FC236}">
                <a16:creationId xmlns:a16="http://schemas.microsoft.com/office/drawing/2014/main" id="{7E4E6975-B2CA-7444-B862-F4B4940509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9" name="Group 44">
            <a:extLst>
              <a:ext uri="{FF2B5EF4-FFF2-40B4-BE49-F238E27FC236}">
                <a16:creationId xmlns:a16="http://schemas.microsoft.com/office/drawing/2014/main" id="{0E421EA6-E430-A84D-86CE-88CE29472188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>
              <a:extLst>
                <a:ext uri="{FF2B5EF4-FFF2-40B4-BE49-F238E27FC236}">
                  <a16:creationId xmlns:a16="http://schemas.microsoft.com/office/drawing/2014/main" id="{0CFB0548-75C3-B541-8DF5-553BDA442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A0094AEB-3AFF-0940-8C77-D29712E48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0" name="Group 44">
            <a:extLst>
              <a:ext uri="{FF2B5EF4-FFF2-40B4-BE49-F238E27FC236}">
                <a16:creationId xmlns:a16="http://schemas.microsoft.com/office/drawing/2014/main" id="{BCF5D40A-A74B-274B-8ADA-55B66CD5DBFC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>
              <a:extLst>
                <a:ext uri="{FF2B5EF4-FFF2-40B4-BE49-F238E27FC236}">
                  <a16:creationId xmlns:a16="http://schemas.microsoft.com/office/drawing/2014/main" id="{771731DD-0069-DA47-95DF-85CE9F491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id="{0818206B-A68C-604B-A676-494044A07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CCC7A-2790-4042-9C87-704C4398F4FC}"/>
              </a:ext>
            </a:extLst>
          </p:cNvPr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B5C784D-B8E9-0242-B1BF-5469854F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221" name="Text Box 22">
              <a:extLst>
                <a:ext uri="{FF2B5EF4-FFF2-40B4-BE49-F238E27FC236}">
                  <a16:creationId xmlns:a16="http://schemas.microsoft.com/office/drawing/2014/main" id="{C464F240-6EA6-E645-AE35-1132527B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222" name="Group 23">
              <a:extLst>
                <a:ext uri="{FF2B5EF4-FFF2-40B4-BE49-F238E27FC236}">
                  <a16:creationId xmlns:a16="http://schemas.microsoft.com/office/drawing/2014/main" id="{718D171D-585A-DA4B-8722-1465B928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>
                <a:extLst>
                  <a:ext uri="{FF2B5EF4-FFF2-40B4-BE49-F238E27FC236}">
                    <a16:creationId xmlns:a16="http://schemas.microsoft.com/office/drawing/2014/main" id="{6074A99D-1DA4-3A42-9396-9E51D4D7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274" name="Text Box 25">
                <a:extLst>
                  <a:ext uri="{FF2B5EF4-FFF2-40B4-BE49-F238E27FC236}">
                    <a16:creationId xmlns:a16="http://schemas.microsoft.com/office/drawing/2014/main" id="{7F04AB82-B2F9-5040-9BD7-B58343D5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223" name="Text Box 26">
              <a:extLst>
                <a:ext uri="{FF2B5EF4-FFF2-40B4-BE49-F238E27FC236}">
                  <a16:creationId xmlns:a16="http://schemas.microsoft.com/office/drawing/2014/main" id="{345706BC-EE35-E948-B847-B9C8F402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224" name="Text Box 27">
              <a:extLst>
                <a:ext uri="{FF2B5EF4-FFF2-40B4-BE49-F238E27FC236}">
                  <a16:creationId xmlns:a16="http://schemas.microsoft.com/office/drawing/2014/main" id="{C6892711-5B00-1B44-A3A1-ED7D7A05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id="{C9755018-30C5-2F48-B77B-D1C5089A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226" name="Text Box 33">
              <a:extLst>
                <a:ext uri="{FF2B5EF4-FFF2-40B4-BE49-F238E27FC236}">
                  <a16:creationId xmlns:a16="http://schemas.microsoft.com/office/drawing/2014/main" id="{F8059422-13FC-B849-B3BE-4C2D1B54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230" name="Line 44">
              <a:extLst>
                <a:ext uri="{FF2B5EF4-FFF2-40B4-BE49-F238E27FC236}">
                  <a16:creationId xmlns:a16="http://schemas.microsoft.com/office/drawing/2014/main" id="{5FF08ADC-A615-AA4F-988F-06E9F2E0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1" name="Line 45">
              <a:extLst>
                <a:ext uri="{FF2B5EF4-FFF2-40B4-BE49-F238E27FC236}">
                  <a16:creationId xmlns:a16="http://schemas.microsoft.com/office/drawing/2014/main" id="{C98C8486-5AB7-664F-9D85-3DD76A362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2" name="Line 46">
              <a:extLst>
                <a:ext uri="{FF2B5EF4-FFF2-40B4-BE49-F238E27FC236}">
                  <a16:creationId xmlns:a16="http://schemas.microsoft.com/office/drawing/2014/main" id="{B1A0EF95-B5D7-6443-84A3-A0E0B1049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3" name="Line 47">
              <a:extLst>
                <a:ext uri="{FF2B5EF4-FFF2-40B4-BE49-F238E27FC236}">
                  <a16:creationId xmlns:a16="http://schemas.microsoft.com/office/drawing/2014/main" id="{4D21BB95-E938-424E-94A6-FA1551CE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235" name="Group 63">
              <a:extLst>
                <a:ext uri="{FF2B5EF4-FFF2-40B4-BE49-F238E27FC236}">
                  <a16:creationId xmlns:a16="http://schemas.microsoft.com/office/drawing/2014/main" id="{022EBB57-7AB3-7C45-9AC9-24B737F13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>
                <a:extLst>
                  <a:ext uri="{FF2B5EF4-FFF2-40B4-BE49-F238E27FC236}">
                    <a16:creationId xmlns:a16="http://schemas.microsoft.com/office/drawing/2014/main" id="{9C1790DC-D8F5-D148-A191-4095380CC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272" name="Text Box 65">
                <a:extLst>
                  <a:ext uri="{FF2B5EF4-FFF2-40B4-BE49-F238E27FC236}">
                    <a16:creationId xmlns:a16="http://schemas.microsoft.com/office/drawing/2014/main" id="{B09022AD-3504-8E4C-B2F0-99A5DA41E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237" name="Text Box 71">
              <a:extLst>
                <a:ext uri="{FF2B5EF4-FFF2-40B4-BE49-F238E27FC236}">
                  <a16:creationId xmlns:a16="http://schemas.microsoft.com/office/drawing/2014/main" id="{E34EA307-0F5E-7E4E-9CE6-4AB42403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238" name="Text Box 72">
              <a:extLst>
                <a:ext uri="{FF2B5EF4-FFF2-40B4-BE49-F238E27FC236}">
                  <a16:creationId xmlns:a16="http://schemas.microsoft.com/office/drawing/2014/main" id="{B5B6783C-814C-0B4E-B164-BE3DE87D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4FFBE43-D54F-1248-BB0F-8C6305664255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F922730-B346-B540-9CCA-A7D5E3F3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F2C09E71-12BD-2C45-A9FA-A6A951F6F19C}"/>
              </a:ext>
            </a:extLst>
          </p:cNvPr>
          <p:cNvSpPr txBox="1">
            <a:spLocks noChangeArrowheads="1"/>
          </p:cNvSpPr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225425">
              <a:buFont typeface="Wingdings" charset="2"/>
              <a:buChar char="§"/>
              <a:defRPr/>
            </a:pPr>
            <a:r>
              <a:rPr lang="en-US" sz="2800" dirty="0"/>
              <a:t>assume that: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B’s IP address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IP address of first hop router, R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R’s MAC address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</p:txBody>
      </p:sp>
    </p:spTree>
    <p:extLst>
      <p:ext uri="{BB962C8B-B14F-4D97-AF65-F5344CB8AC3E}">
        <p14:creationId xmlns:p14="http://schemas.microsoft.com/office/powerpoint/2010/main" val="13002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>
            <a:extLst>
              <a:ext uri="{FF2B5EF4-FFF2-40B4-BE49-F238E27FC236}">
                <a16:creationId xmlns:a16="http://schemas.microsoft.com/office/drawing/2014/main" id="{C1DEC24C-BFB2-6B4F-BA81-EEC3A6A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151">
            <a:extLst>
              <a:ext uri="{FF2B5EF4-FFF2-40B4-BE49-F238E27FC236}">
                <a16:creationId xmlns:a16="http://schemas.microsoft.com/office/drawing/2014/main" id="{B486901D-4BFD-A447-BC3C-D5DADB46F879}"/>
              </a:ext>
            </a:extLst>
          </p:cNvPr>
          <p:cNvGrpSpPr>
            <a:grpSpLocks/>
          </p:cNvGrpSpPr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>
              <a:extLst>
                <a:ext uri="{FF2B5EF4-FFF2-40B4-BE49-F238E27FC236}">
                  <a16:creationId xmlns:a16="http://schemas.microsoft.com/office/drawing/2014/main" id="{DB9AC85E-9F88-E44B-86D1-FA4DC829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>
                <a:extLst>
                  <a:ext uri="{FF2B5EF4-FFF2-40B4-BE49-F238E27FC236}">
                    <a16:creationId xmlns:a16="http://schemas.microsoft.com/office/drawing/2014/main" id="{82C7BD2C-0748-4943-8169-C08605635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Line 124">
                <a:extLst>
                  <a:ext uri="{FF2B5EF4-FFF2-40B4-BE49-F238E27FC236}">
                    <a16:creationId xmlns:a16="http://schemas.microsoft.com/office/drawing/2014/main" id="{CEC87B94-6EC9-8B4B-B829-61592882D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125">
                <a:extLst>
                  <a:ext uri="{FF2B5EF4-FFF2-40B4-BE49-F238E27FC236}">
                    <a16:creationId xmlns:a16="http://schemas.microsoft.com/office/drawing/2014/main" id="{0397BBAB-8DE8-C34D-93BF-78BBA080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2" name="Text Box 126">
              <a:extLst>
                <a:ext uri="{FF2B5EF4-FFF2-40B4-BE49-F238E27FC236}">
                  <a16:creationId xmlns:a16="http://schemas.microsoft.com/office/drawing/2014/main" id="{3CF80CC5-5CA2-3F49-8AE1-D6488278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196" name="Group 141">
            <a:extLst>
              <a:ext uri="{FF2B5EF4-FFF2-40B4-BE49-F238E27FC236}">
                <a16:creationId xmlns:a16="http://schemas.microsoft.com/office/drawing/2014/main" id="{43D6CC11-6A15-DA4D-A6B4-3A498BA39B16}"/>
              </a:ext>
            </a:extLst>
          </p:cNvPr>
          <p:cNvGrpSpPr>
            <a:grpSpLocks/>
          </p:cNvGrpSpPr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>
              <a:extLst>
                <a:ext uri="{FF2B5EF4-FFF2-40B4-BE49-F238E27FC236}">
                  <a16:creationId xmlns:a16="http://schemas.microsoft.com/office/drawing/2014/main" id="{CFF4232C-6C8D-CA46-B8DF-55A6B990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Line 128">
              <a:extLst>
                <a:ext uri="{FF2B5EF4-FFF2-40B4-BE49-F238E27FC236}">
                  <a16:creationId xmlns:a16="http://schemas.microsoft.com/office/drawing/2014/main" id="{0FC90CB0-074D-124C-8085-60D0348E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9" name="Rectangle 143">
            <a:extLst>
              <a:ext uri="{FF2B5EF4-FFF2-40B4-BE49-F238E27FC236}">
                <a16:creationId xmlns:a16="http://schemas.microsoft.com/office/drawing/2014/main" id="{F8580D94-0394-A442-8CB6-1546E5F0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200" name="Rectangle 144">
            <a:extLst>
              <a:ext uri="{FF2B5EF4-FFF2-40B4-BE49-F238E27FC236}">
                <a16:creationId xmlns:a16="http://schemas.microsoft.com/office/drawing/2014/main" id="{093EF9D2-90C4-4246-A4CE-501547C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link-layer frame containing A-to-B IP datagram</a:t>
            </a:r>
          </a:p>
          <a:p>
            <a:pPr marL="574675" lvl="1" indent="-231775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 R's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MAC address is frame’s destination</a:t>
            </a:r>
            <a:endParaRPr lang="en-US" sz="32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01" name="Group 152">
            <a:extLst>
              <a:ext uri="{FF2B5EF4-FFF2-40B4-BE49-F238E27FC236}">
                <a16:creationId xmlns:a16="http://schemas.microsoft.com/office/drawing/2014/main" id="{30393C52-80B1-B34B-82FD-6D6AFC8693EE}"/>
              </a:ext>
            </a:extLst>
          </p:cNvPr>
          <p:cNvGrpSpPr>
            <a:grpSpLocks/>
          </p:cNvGrpSpPr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>
              <a:extLst>
                <a:ext uri="{FF2B5EF4-FFF2-40B4-BE49-F238E27FC236}">
                  <a16:creationId xmlns:a16="http://schemas.microsoft.com/office/drawing/2014/main" id="{374D8384-205B-1346-973B-C4A7A0B5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E6-E9-00-17-BB-4B</a:t>
              </a:r>
            </a:p>
          </p:txBody>
        </p:sp>
        <p:grpSp>
          <p:nvGrpSpPr>
            <p:cNvPr id="203" name="Group 145">
              <a:extLst>
                <a:ext uri="{FF2B5EF4-FFF2-40B4-BE49-F238E27FC236}">
                  <a16:creationId xmlns:a16="http://schemas.microsoft.com/office/drawing/2014/main" id="{324C4549-7D5D-384F-879F-F56865A6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>
                <a:extLst>
                  <a:ext uri="{FF2B5EF4-FFF2-40B4-BE49-F238E27FC236}">
                    <a16:creationId xmlns:a16="http://schemas.microsoft.com/office/drawing/2014/main" id="{792B456E-98EA-6B4A-876C-B0AFF8E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Rectangle 132">
                <a:extLst>
                  <a:ext uri="{FF2B5EF4-FFF2-40B4-BE49-F238E27FC236}">
                    <a16:creationId xmlns:a16="http://schemas.microsoft.com/office/drawing/2014/main" id="{1508FFC8-F29B-B547-818C-4E76AD80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133">
                <a:extLst>
                  <a:ext uri="{FF2B5EF4-FFF2-40B4-BE49-F238E27FC236}">
                    <a16:creationId xmlns:a16="http://schemas.microsoft.com/office/drawing/2014/main" id="{9D7FBAE4-C7D6-034D-9F66-0E702A18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134">
                <a:extLst>
                  <a:ext uri="{FF2B5EF4-FFF2-40B4-BE49-F238E27FC236}">
                    <a16:creationId xmlns:a16="http://schemas.microsoft.com/office/drawing/2014/main" id="{9A8B4FC8-4A21-FC48-8F5C-42315337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139">
                <a:extLst>
                  <a:ext uri="{FF2B5EF4-FFF2-40B4-BE49-F238E27FC236}">
                    <a16:creationId xmlns:a16="http://schemas.microsoft.com/office/drawing/2014/main" id="{1BD450FA-6D95-6745-8EF4-368B3B851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140">
                <a:extLst>
                  <a:ext uri="{FF2B5EF4-FFF2-40B4-BE49-F238E27FC236}">
                    <a16:creationId xmlns:a16="http://schemas.microsoft.com/office/drawing/2014/main" id="{0D4EB437-69D7-4C47-A77B-9756687B8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4" name="Line 146">
              <a:extLst>
                <a:ext uri="{FF2B5EF4-FFF2-40B4-BE49-F238E27FC236}">
                  <a16:creationId xmlns:a16="http://schemas.microsoft.com/office/drawing/2014/main" id="{39B1C57E-A0B3-D648-A52F-CE4868DF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5" name="Line 147">
              <a:extLst>
                <a:ext uri="{FF2B5EF4-FFF2-40B4-BE49-F238E27FC236}">
                  <a16:creationId xmlns:a16="http://schemas.microsoft.com/office/drawing/2014/main" id="{5B09FD8B-0878-5849-9CD0-9079BE5A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6" name="Line 148">
              <a:extLst>
                <a:ext uri="{FF2B5EF4-FFF2-40B4-BE49-F238E27FC236}">
                  <a16:creationId xmlns:a16="http://schemas.microsoft.com/office/drawing/2014/main" id="{F9CDF104-5CA2-3D47-B4A6-1BF38DE29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7" name="Line 149">
              <a:extLst>
                <a:ext uri="{FF2B5EF4-FFF2-40B4-BE49-F238E27FC236}">
                  <a16:creationId xmlns:a16="http://schemas.microsoft.com/office/drawing/2014/main" id="{FA91BD8F-96F1-D84D-B88C-4AD05CA4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6" name="Rectangle 76">
            <a:extLst>
              <a:ext uri="{FF2B5EF4-FFF2-40B4-BE49-F238E27FC236}">
                <a16:creationId xmlns:a16="http://schemas.microsoft.com/office/drawing/2014/main" id="{0C39CCFA-046E-A446-84EF-1BEA3B8C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sent from A to R</a:t>
            </a:r>
          </a:p>
        </p:txBody>
      </p:sp>
      <p:grpSp>
        <p:nvGrpSpPr>
          <p:cNvPr id="217" name="Group 100">
            <a:extLst>
              <a:ext uri="{FF2B5EF4-FFF2-40B4-BE49-F238E27FC236}">
                <a16:creationId xmlns:a16="http://schemas.microsoft.com/office/drawing/2014/main" id="{26593A8D-E362-224D-9E7E-B61DB7194FD2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>
              <a:extLst>
                <a:ext uri="{FF2B5EF4-FFF2-40B4-BE49-F238E27FC236}">
                  <a16:creationId xmlns:a16="http://schemas.microsoft.com/office/drawing/2014/main" id="{42C52F5E-B581-5146-A523-9B4DBBF2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Rectangle 94">
              <a:extLst>
                <a:ext uri="{FF2B5EF4-FFF2-40B4-BE49-F238E27FC236}">
                  <a16:creationId xmlns:a16="http://schemas.microsoft.com/office/drawing/2014/main" id="{1FCD4D83-89D6-3841-86ED-D90DD589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AF3AB9C7-326F-214C-B68F-8E9DBB6D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21" name="Line 98">
              <a:extLst>
                <a:ext uri="{FF2B5EF4-FFF2-40B4-BE49-F238E27FC236}">
                  <a16:creationId xmlns:a16="http://schemas.microsoft.com/office/drawing/2014/main" id="{B4AA6736-B872-464D-8F00-A2300EE0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Line 99">
              <a:extLst>
                <a:ext uri="{FF2B5EF4-FFF2-40B4-BE49-F238E27FC236}">
                  <a16:creationId xmlns:a16="http://schemas.microsoft.com/office/drawing/2014/main" id="{CB139325-F501-DB43-B9CC-6A6C52C7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8EBFBDEF-AAA3-4340-9162-016BC02B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224" name="Group 131">
            <a:extLst>
              <a:ext uri="{FF2B5EF4-FFF2-40B4-BE49-F238E27FC236}">
                <a16:creationId xmlns:a16="http://schemas.microsoft.com/office/drawing/2014/main" id="{95486488-4C25-234D-AE46-F14C0273A412}"/>
              </a:ext>
            </a:extLst>
          </p:cNvPr>
          <p:cNvGrpSpPr>
            <a:grpSpLocks/>
          </p:cNvGrpSpPr>
          <p:nvPr/>
        </p:nvGrpSpPr>
        <p:grpSpPr bwMode="auto"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225" name="Text Box 79">
              <a:extLst>
                <a:ext uri="{FF2B5EF4-FFF2-40B4-BE49-F238E27FC236}">
                  <a16:creationId xmlns:a16="http://schemas.microsoft.com/office/drawing/2014/main" id="{D2216B94-937D-4644-A4B0-B59D607E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E6-E9-00-17-BB-4B</a:t>
              </a:r>
            </a:p>
          </p:txBody>
        </p:sp>
        <p:grpSp>
          <p:nvGrpSpPr>
            <p:cNvPr id="226" name="Group 80">
              <a:extLst>
                <a:ext uri="{FF2B5EF4-FFF2-40B4-BE49-F238E27FC236}">
                  <a16:creationId xmlns:a16="http://schemas.microsoft.com/office/drawing/2014/main" id="{74FDF8C0-9447-DE41-BACB-360101EE6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91B41E0A-F429-5E45-AC76-2FCB31F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1C3169C4-E630-6A41-9685-666E6C38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CED1F1A7-B695-6E4E-9FA6-5AA85014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08886298-54D3-1A46-8429-10B826D2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F5285889-1D2B-B547-B316-981ED840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17AB5318-1DFA-814E-B7AA-B0A13DD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" name="Line 87">
              <a:extLst>
                <a:ext uri="{FF2B5EF4-FFF2-40B4-BE49-F238E27FC236}">
                  <a16:creationId xmlns:a16="http://schemas.microsoft.com/office/drawing/2014/main" id="{D3C56A82-378C-D642-AF1E-FDE10778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8">
              <a:extLst>
                <a:ext uri="{FF2B5EF4-FFF2-40B4-BE49-F238E27FC236}">
                  <a16:creationId xmlns:a16="http://schemas.microsoft.com/office/drawing/2014/main" id="{DFF54215-DE96-B14B-BA21-CC331FD76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A24A71FF-A793-E749-AC22-A4A0D350F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90">
              <a:extLst>
                <a:ext uri="{FF2B5EF4-FFF2-40B4-BE49-F238E27FC236}">
                  <a16:creationId xmlns:a16="http://schemas.microsoft.com/office/drawing/2014/main" id="{C1F3029F-74E1-934A-94C0-39E2BE291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Text Box 130">
              <a:extLst>
                <a:ext uri="{FF2B5EF4-FFF2-40B4-BE49-F238E27FC236}">
                  <a16:creationId xmlns:a16="http://schemas.microsoft.com/office/drawing/2014/main" id="{EB155DAE-47C1-D14B-8A96-D3690043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254" name="Group 68">
            <a:extLst>
              <a:ext uri="{FF2B5EF4-FFF2-40B4-BE49-F238E27FC236}">
                <a16:creationId xmlns:a16="http://schemas.microsoft.com/office/drawing/2014/main" id="{1A75D45F-AC9A-1841-96BB-54AD4F3B3AA3}"/>
              </a:ext>
            </a:extLst>
          </p:cNvPr>
          <p:cNvGrpSpPr>
            <a:grpSpLocks/>
          </p:cNvGrpSpPr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>
              <a:extLst>
                <a:ext uri="{FF2B5EF4-FFF2-40B4-BE49-F238E27FC236}">
                  <a16:creationId xmlns:a16="http://schemas.microsoft.com/office/drawing/2014/main" id="{F9CA10E0-D12F-234C-A388-A4AA3D2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id="{F89DE28D-1CB2-694F-BB37-0E108EEA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Line 71">
              <a:extLst>
                <a:ext uri="{FF2B5EF4-FFF2-40B4-BE49-F238E27FC236}">
                  <a16:creationId xmlns:a16="http://schemas.microsoft.com/office/drawing/2014/main" id="{E471EBCA-2760-5D46-BDF2-79AA0D5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8" name="Group 146">
            <a:extLst>
              <a:ext uri="{FF2B5EF4-FFF2-40B4-BE49-F238E27FC236}">
                <a16:creationId xmlns:a16="http://schemas.microsoft.com/office/drawing/2014/main" id="{6236AA8D-2F27-404F-95A3-EBA53FD8D9F3}"/>
              </a:ext>
            </a:extLst>
          </p:cNvPr>
          <p:cNvGrpSpPr>
            <a:grpSpLocks/>
          </p:cNvGrpSpPr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>
              <a:extLst>
                <a:ext uri="{FF2B5EF4-FFF2-40B4-BE49-F238E27FC236}">
                  <a16:creationId xmlns:a16="http://schemas.microsoft.com/office/drawing/2014/main" id="{5AC998EC-DB9D-8148-9F1F-2192C496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0" name="Line 144">
              <a:extLst>
                <a:ext uri="{FF2B5EF4-FFF2-40B4-BE49-F238E27FC236}">
                  <a16:creationId xmlns:a16="http://schemas.microsoft.com/office/drawing/2014/main" id="{5CE2DD15-1141-5C45-87A0-DFED66E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Text Box 145">
              <a:extLst>
                <a:ext uri="{FF2B5EF4-FFF2-40B4-BE49-F238E27FC236}">
                  <a16:creationId xmlns:a16="http://schemas.microsoft.com/office/drawing/2014/main" id="{078DCCF7-88A5-9245-8B08-6E0254E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>
            <a:extLst>
              <a:ext uri="{FF2B5EF4-FFF2-40B4-BE49-F238E27FC236}">
                <a16:creationId xmlns:a16="http://schemas.microsoft.com/office/drawing/2014/main" id="{9B1750D3-DB25-3942-83ED-EDC62E2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17" name="Group 68">
            <a:extLst>
              <a:ext uri="{FF2B5EF4-FFF2-40B4-BE49-F238E27FC236}">
                <a16:creationId xmlns:a16="http://schemas.microsoft.com/office/drawing/2014/main" id="{A2F9C891-FC37-7441-9AFE-1BF07B00CE9A}"/>
              </a:ext>
            </a:extLst>
          </p:cNvPr>
          <p:cNvGrpSpPr>
            <a:grpSpLocks/>
          </p:cNvGrpSpPr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>
              <a:extLst>
                <a:ext uri="{FF2B5EF4-FFF2-40B4-BE49-F238E27FC236}">
                  <a16:creationId xmlns:a16="http://schemas.microsoft.com/office/drawing/2014/main" id="{ABC7D2F8-BDEC-3A4D-901B-F82A6FF7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AEEBCCC1-7FAE-2146-9E61-16642152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id="{D75FD9FE-4060-BA43-A7C5-75A49C03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8" name="Text Box 72">
            <a:extLst>
              <a:ext uri="{FF2B5EF4-FFF2-40B4-BE49-F238E27FC236}">
                <a16:creationId xmlns:a16="http://schemas.microsoft.com/office/drawing/2014/main" id="{5DDEAD0E-76B7-8043-B2C1-C9DF8A6B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src: 111.111.111.111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IP dest: 222.222.222.222</a:t>
            </a:r>
          </a:p>
        </p:txBody>
      </p:sp>
      <p:grpSp>
        <p:nvGrpSpPr>
          <p:cNvPr id="222" name="Group 73">
            <a:extLst>
              <a:ext uri="{FF2B5EF4-FFF2-40B4-BE49-F238E27FC236}">
                <a16:creationId xmlns:a16="http://schemas.microsoft.com/office/drawing/2014/main" id="{D580AA98-14C0-524D-A89D-3790585B59D3}"/>
              </a:ext>
            </a:extLst>
          </p:cNvPr>
          <p:cNvGrpSpPr>
            <a:grpSpLocks/>
          </p:cNvGrpSpPr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>
              <a:extLst>
                <a:ext uri="{FF2B5EF4-FFF2-40B4-BE49-F238E27FC236}">
                  <a16:creationId xmlns:a16="http://schemas.microsoft.com/office/drawing/2014/main" id="{4C748A70-B8F0-294E-9362-22CA5C64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4" name="Line 75">
              <a:extLst>
                <a:ext uri="{FF2B5EF4-FFF2-40B4-BE49-F238E27FC236}">
                  <a16:creationId xmlns:a16="http://schemas.microsoft.com/office/drawing/2014/main" id="{9048F87D-3F66-C248-A9C5-CCD0E732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" name="Group 78">
            <a:extLst>
              <a:ext uri="{FF2B5EF4-FFF2-40B4-BE49-F238E27FC236}">
                <a16:creationId xmlns:a16="http://schemas.microsoft.com/office/drawing/2014/main" id="{1261332F-D264-364F-88EB-BFD606F41948}"/>
              </a:ext>
            </a:extLst>
          </p:cNvPr>
          <p:cNvGrpSpPr>
            <a:grpSpLocks/>
          </p:cNvGrpSpPr>
          <p:nvPr/>
        </p:nvGrpSpPr>
        <p:grpSpPr bwMode="auto"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226" name="Text Box 79">
              <a:extLst>
                <a:ext uri="{FF2B5EF4-FFF2-40B4-BE49-F238E27FC236}">
                  <a16:creationId xmlns:a16="http://schemas.microsoft.com/office/drawing/2014/main" id="{28E9361B-9039-124A-9DC6-D122A7A2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1A-23-F9-CD-06-9B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49-BD-D2-C7-56-2A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80">
              <a:extLst>
                <a:ext uri="{FF2B5EF4-FFF2-40B4-BE49-F238E27FC236}">
                  <a16:creationId xmlns:a16="http://schemas.microsoft.com/office/drawing/2014/main" id="{5F78FAD6-835B-074E-B7D5-09F7C0E3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C3C06B5D-372C-AA47-A9A2-8B141925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F41D6B8B-E033-6742-9F0C-113ECBA9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8BEAB215-C9F8-034E-91D4-A6DDCCCF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D3243B3D-1034-1F41-B1B4-AA332FBD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753D2944-83E6-4545-AF25-FEA73A5C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31BF5A48-20D7-BF42-A1EF-C3E48958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8" name="Line 87">
              <a:extLst>
                <a:ext uri="{FF2B5EF4-FFF2-40B4-BE49-F238E27FC236}">
                  <a16:creationId xmlns:a16="http://schemas.microsoft.com/office/drawing/2014/main" id="{C5350C7E-16CE-C341-8351-C1500E39D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8">
              <a:extLst>
                <a:ext uri="{FF2B5EF4-FFF2-40B4-BE49-F238E27FC236}">
                  <a16:creationId xmlns:a16="http://schemas.microsoft.com/office/drawing/2014/main" id="{7383055F-34B4-384A-8524-0E5C772EB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89">
              <a:extLst>
                <a:ext uri="{FF2B5EF4-FFF2-40B4-BE49-F238E27FC236}">
                  <a16:creationId xmlns:a16="http://schemas.microsoft.com/office/drawing/2014/main" id="{681D829B-43B8-1746-8FBA-1B62381E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Line 90">
              <a:extLst>
                <a:ext uri="{FF2B5EF4-FFF2-40B4-BE49-F238E27FC236}">
                  <a16:creationId xmlns:a16="http://schemas.microsoft.com/office/drawing/2014/main" id="{52C55227-72D6-FC49-8335-2193E9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52" name="Rectangle 76">
            <a:extLst>
              <a:ext uri="{FF2B5EF4-FFF2-40B4-BE49-F238E27FC236}">
                <a16:creationId xmlns:a16="http://schemas.microsoft.com/office/drawing/2014/main" id="{A9A61F84-DCC9-0442-B3AD-28B3BF3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3" name="Rectangle 77">
            <a:extLst>
              <a:ext uri="{FF2B5EF4-FFF2-40B4-BE49-F238E27FC236}">
                <a16:creationId xmlns:a16="http://schemas.microsoft.com/office/drawing/2014/main" id="{806738DB-9A7E-A345-80F1-AC4CD01D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6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7" name="Group 99">
            <a:extLst>
              <a:ext uri="{FF2B5EF4-FFF2-40B4-BE49-F238E27FC236}">
                <a16:creationId xmlns:a16="http://schemas.microsoft.com/office/drawing/2014/main" id="{149E1102-1775-9C40-A82F-CA67E8AC3B7D}"/>
              </a:ext>
            </a:extLst>
          </p:cNvPr>
          <p:cNvGrpSpPr>
            <a:grpSpLocks/>
          </p:cNvGrpSpPr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>
              <a:extLst>
                <a:ext uri="{FF2B5EF4-FFF2-40B4-BE49-F238E27FC236}">
                  <a16:creationId xmlns:a16="http://schemas.microsoft.com/office/drawing/2014/main" id="{80947A02-3E38-7744-9D3B-796971D86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>
                <a:extLst>
                  <a:ext uri="{FF2B5EF4-FFF2-40B4-BE49-F238E27FC236}">
                    <a16:creationId xmlns:a16="http://schemas.microsoft.com/office/drawing/2014/main" id="{2C306763-C23D-394C-B9CB-A453BB621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>
                  <a:extLst>
                    <a:ext uri="{FF2B5EF4-FFF2-40B4-BE49-F238E27FC236}">
                      <a16:creationId xmlns:a16="http://schemas.microsoft.com/office/drawing/2014/main" id="{F381FEB3-A7BA-3548-97B5-DF6631000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5">
                  <a:extLst>
                    <a:ext uri="{FF2B5EF4-FFF2-40B4-BE49-F238E27FC236}">
                      <a16:creationId xmlns:a16="http://schemas.microsoft.com/office/drawing/2014/main" id="{48BDFC0F-8101-BE4D-913A-7A1AB9920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" name="Text Box 66">
                <a:extLst>
                  <a:ext uri="{FF2B5EF4-FFF2-40B4-BE49-F238E27FC236}">
                    <a16:creationId xmlns:a16="http://schemas.microsoft.com/office/drawing/2014/main" id="{115C73F4-7033-6248-9366-1B2132172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grpSp>
          <p:nvGrpSpPr>
            <p:cNvPr id="191" name="Group 72">
              <a:extLst>
                <a:ext uri="{FF2B5EF4-FFF2-40B4-BE49-F238E27FC236}">
                  <a16:creationId xmlns:a16="http://schemas.microsoft.com/office/drawing/2014/main" id="{F55ED3F7-1CC5-5C4A-820C-1DF5F328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>
                <a:extLst>
                  <a:ext uri="{FF2B5EF4-FFF2-40B4-BE49-F238E27FC236}">
                    <a16:creationId xmlns:a16="http://schemas.microsoft.com/office/drawing/2014/main" id="{5DD14730-A902-F44B-9C3C-51E4CF51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1A-23-F9-CD-06-9B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49-BD-D2-C7-56-2A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3" name="Group 74">
                <a:extLst>
                  <a:ext uri="{FF2B5EF4-FFF2-40B4-BE49-F238E27FC236}">
                    <a16:creationId xmlns:a16="http://schemas.microsoft.com/office/drawing/2014/main" id="{E61CC039-B56A-9D4C-AF28-707D673CA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>
                  <a:extLst>
                    <a:ext uri="{FF2B5EF4-FFF2-40B4-BE49-F238E27FC236}">
                      <a16:creationId xmlns:a16="http://schemas.microsoft.com/office/drawing/2014/main" id="{9B79D222-9680-2547-8547-368ADC49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Rectangle 76">
                  <a:extLst>
                    <a:ext uri="{FF2B5EF4-FFF2-40B4-BE49-F238E27FC236}">
                      <a16:creationId xmlns:a16="http://schemas.microsoft.com/office/drawing/2014/main" id="{E433AB76-2AFC-2C42-BD43-7C73DA563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0" name="Line 77">
                  <a:extLst>
                    <a:ext uri="{FF2B5EF4-FFF2-40B4-BE49-F238E27FC236}">
                      <a16:creationId xmlns:a16="http://schemas.microsoft.com/office/drawing/2014/main" id="{36CCAF09-1127-1542-BE8D-2FC029319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78">
                  <a:extLst>
                    <a:ext uri="{FF2B5EF4-FFF2-40B4-BE49-F238E27FC236}">
                      <a16:creationId xmlns:a16="http://schemas.microsoft.com/office/drawing/2014/main" id="{630B8E56-957F-7845-BDC3-FB921DFE6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9">
                  <a:extLst>
                    <a:ext uri="{FF2B5EF4-FFF2-40B4-BE49-F238E27FC236}">
                      <a16:creationId xmlns:a16="http://schemas.microsoft.com/office/drawing/2014/main" id="{DE10D221-5D35-F64B-A0FC-014829FAD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Line 80">
                  <a:extLst>
                    <a:ext uri="{FF2B5EF4-FFF2-40B4-BE49-F238E27FC236}">
                      <a16:creationId xmlns:a16="http://schemas.microsoft.com/office/drawing/2014/main" id="{8636BFF3-AEB5-1447-A7AA-E7BFA2359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CE7452E4-0FD6-D244-9E83-39D13387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9A9ABF67-FDC9-3640-90D1-F635D4F1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Line 83">
                <a:extLst>
                  <a:ext uri="{FF2B5EF4-FFF2-40B4-BE49-F238E27FC236}">
                    <a16:creationId xmlns:a16="http://schemas.microsoft.com/office/drawing/2014/main" id="{11A36B1B-5EF9-BE4E-B102-BDF2F8D1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DBFE7F51-9B86-5F41-A7BB-3339CA99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transmits link-layer frame</a:t>
            </a:r>
            <a:endParaRPr lang="en-US" sz="3200" i="0" dirty="0">
              <a:cs typeface="+mn-cs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id="{74BA2DA1-F394-464B-8C5F-E81836E1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6" name="Rectangle 77">
            <a:extLst>
              <a:ext uri="{FF2B5EF4-FFF2-40B4-BE49-F238E27FC236}">
                <a16:creationId xmlns:a16="http://schemas.microsoft.com/office/drawing/2014/main" id="{690603EC-6A8E-7B49-94C4-6F92D9F2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2" name="Rectangle 76">
            <a:extLst>
              <a:ext uri="{FF2B5EF4-FFF2-40B4-BE49-F238E27FC236}">
                <a16:creationId xmlns:a16="http://schemas.microsoft.com/office/drawing/2014/main" id="{5FBC6133-DD27-3241-A408-966313D3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receives frame, extracts IP datagram destination B </a:t>
            </a:r>
          </a:p>
        </p:txBody>
      </p: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passes datagram up protocol stack to IP</a:t>
            </a:r>
            <a:endParaRPr lang="en-US" sz="3200" i="0" dirty="0"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808B4-288B-1A47-80DE-79C749B11A60}"/>
              </a:ext>
            </a:extLst>
          </p:cNvPr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590253FA-B20A-BC47-9991-7C88D492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>
                <a:extLst>
                  <a:ext uri="{FF2B5EF4-FFF2-40B4-BE49-F238E27FC236}">
                    <a16:creationId xmlns:a16="http://schemas.microsoft.com/office/drawing/2014/main" id="{16EF4841-6756-4D46-9546-277539335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>
                  <a:extLst>
                    <a:ext uri="{FF2B5EF4-FFF2-40B4-BE49-F238E27FC236}">
                      <a16:creationId xmlns:a16="http://schemas.microsoft.com/office/drawing/2014/main" id="{7371DDB5-904C-874E-8170-C30D59BE5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53" name="Line 65">
                  <a:extLst>
                    <a:ext uri="{FF2B5EF4-FFF2-40B4-BE49-F238E27FC236}">
                      <a16:creationId xmlns:a16="http://schemas.microsoft.com/office/drawing/2014/main" id="{6FF50978-C793-0044-BB29-ED02AA8DB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Text Box 66">
                <a:extLst>
                  <a:ext uri="{FF2B5EF4-FFF2-40B4-BE49-F238E27FC236}">
                    <a16:creationId xmlns:a16="http://schemas.microsoft.com/office/drawing/2014/main" id="{CF1AC934-0101-A144-8086-FDAE559C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sp>
          <p:nvSpPr>
            <p:cNvPr id="134" name="Rectangle 76">
              <a:extLst>
                <a:ext uri="{FF2B5EF4-FFF2-40B4-BE49-F238E27FC236}">
                  <a16:creationId xmlns:a16="http://schemas.microsoft.com/office/drawing/2014/main" id="{5CAD8B39-F5FB-0F41-BB58-2958DF3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Line 77">
              <a:extLst>
                <a:ext uri="{FF2B5EF4-FFF2-40B4-BE49-F238E27FC236}">
                  <a16:creationId xmlns:a16="http://schemas.microsoft.com/office/drawing/2014/main" id="{D811A9F1-AA7D-C549-A785-729344EC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Line 78">
              <a:extLst>
                <a:ext uri="{FF2B5EF4-FFF2-40B4-BE49-F238E27FC236}">
                  <a16:creationId xmlns:a16="http://schemas.microsoft.com/office/drawing/2014/main" id="{2F881AFC-357E-514E-AD8A-1BD2337E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83">
              <a:extLst>
                <a:ext uri="{FF2B5EF4-FFF2-40B4-BE49-F238E27FC236}">
                  <a16:creationId xmlns:a16="http://schemas.microsoft.com/office/drawing/2014/main" id="{965AF9CB-B38A-5341-85A1-FE1D132A8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246C53EB-6FD6-D440-9F52-35BA7E01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3FDF2C75-B699-464D-B545-BA7F3D062850}"/>
              </a:ext>
            </a:extLst>
          </p:cNvPr>
          <p:cNvSpPr txBox="1">
            <a:spLocks noChangeArrowheads="1"/>
          </p:cNvSpPr>
          <p:nvPr/>
        </p:nvSpPr>
        <p:spPr>
          <a:xfrm>
            <a:off x="976727" y="1289602"/>
            <a:ext cx="10049082" cy="265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ja-JP" sz="4100" dirty="0"/>
              <a:t>“</a:t>
            </a:r>
            <a:r>
              <a:rPr lang="en-US" sz="4100" dirty="0"/>
              <a:t>dominant</a:t>
            </a:r>
            <a:r>
              <a:rPr lang="en-US" altLang="ja-JP" sz="4100" dirty="0"/>
              <a:t>”</a:t>
            </a:r>
            <a:r>
              <a:rPr lang="en-US" sz="4100" dirty="0"/>
              <a:t> wired LAN technology: </a:t>
            </a:r>
          </a:p>
          <a:p>
            <a:pPr marL="746125" indent="-301625">
              <a:defRPr/>
            </a:pPr>
            <a:r>
              <a:rPr lang="en-US" sz="4000" dirty="0"/>
              <a:t>first widely used LAN technology</a:t>
            </a:r>
          </a:p>
          <a:p>
            <a:pPr marL="746125" indent="-301625">
              <a:defRPr/>
            </a:pPr>
            <a:r>
              <a:rPr lang="en-US" sz="4000" dirty="0"/>
              <a:t>simpler, cheap</a:t>
            </a:r>
          </a:p>
          <a:p>
            <a:pPr marL="746125" indent="-301625">
              <a:defRPr/>
            </a:pPr>
            <a:r>
              <a:rPr lang="en-US" sz="4000" dirty="0"/>
              <a:t>kept up with speed race: 10 Mbps – 400 Gbps </a:t>
            </a:r>
          </a:p>
          <a:p>
            <a:pPr marL="746125" indent="-301625">
              <a:defRPr/>
            </a:pPr>
            <a:r>
              <a:rPr lang="en-US" sz="4000" dirty="0"/>
              <a:t>single chip, multiple speeds (e.g., Broadcom  BCM5761)</a:t>
            </a:r>
          </a:p>
          <a:p>
            <a:pPr marL="444500" indent="0">
              <a:buNone/>
              <a:defRPr/>
            </a:pPr>
            <a:endParaRPr lang="en-US" sz="40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89" name="Picture 4" descr="551 metcalfe-enet">
            <a:extLst>
              <a:ext uri="{FF2B5EF4-FFF2-40B4-BE49-F238E27FC236}">
                <a16:creationId xmlns:a16="http://schemas.microsoft.com/office/drawing/2014/main" id="{85CF6E01-268F-7448-9E24-70CB66D9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31" y="4185182"/>
            <a:ext cx="4089976" cy="2167236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5">
            <a:extLst>
              <a:ext uri="{FF2B5EF4-FFF2-40B4-BE49-F238E27FC236}">
                <a16:creationId xmlns:a16="http://schemas.microsoft.com/office/drawing/2014/main" id="{34CFEA8B-8C4C-784A-A29E-387E97A5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743" y="5593291"/>
            <a:ext cx="26938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  <a:cs typeface="Arial"/>
              </a:rPr>
              <a:t>Metcalfe’s Ethernet sketch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A384-818F-F74B-8BD5-43FAA8C916A6}"/>
              </a:ext>
            </a:extLst>
          </p:cNvPr>
          <p:cNvSpPr txBox="1"/>
          <p:nvPr/>
        </p:nvSpPr>
        <p:spPr>
          <a:xfrm>
            <a:off x="850006" y="6387921"/>
            <a:ext cx="8535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www.uspto.gov</a:t>
            </a:r>
            <a:r>
              <a:rPr lang="en-US" sz="1600" dirty="0"/>
              <a:t>/learning-and-resources/journeys-innovation/audio-stories/defying-doubters</a:t>
            </a:r>
          </a:p>
        </p:txBody>
      </p:sp>
    </p:spTree>
    <p:extLst>
      <p:ext uri="{BB962C8B-B14F-4D97-AF65-F5344CB8AC3E}">
        <p14:creationId xmlns:p14="http://schemas.microsoft.com/office/powerpoint/2010/main" val="37193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Ethernet: physical topology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7EB8F-B265-4E4B-A599-604FFD9C25B9}"/>
              </a:ext>
            </a:extLst>
          </p:cNvPr>
          <p:cNvSpPr txBox="1">
            <a:spLocks noChangeArrowheads="1"/>
          </p:cNvSpPr>
          <p:nvPr/>
        </p:nvSpPr>
        <p:spPr>
          <a:xfrm>
            <a:off x="1077627" y="1343156"/>
            <a:ext cx="10839554" cy="925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bus: </a:t>
            </a:r>
            <a:r>
              <a:rPr lang="en-US" dirty="0"/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all nodes in same collision domain (can collide with each other)</a:t>
            </a: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92FEC33E-ECF3-6F4D-95CC-10AE77202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9150" y="4343745"/>
            <a:ext cx="616233" cy="1201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08CE8B30-9FAC-8447-8CE2-85AE30A47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45" y="4519515"/>
            <a:ext cx="2358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solidFill>
                  <a:srgbClr val="CC0000"/>
                </a:solidFill>
                <a:latin typeface="+mn-lt"/>
                <a:cs typeface="Arial" charset="0"/>
              </a:rPr>
              <a:t>bus: </a:t>
            </a:r>
            <a:r>
              <a:rPr lang="en-US" sz="2400" i="0" dirty="0">
                <a:latin typeface="+mn-lt"/>
                <a:cs typeface="Arial" charset="0"/>
              </a:rPr>
              <a:t>coaxial cable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210C05-DB42-F24B-ABCC-CEB58A73BF57}"/>
              </a:ext>
            </a:extLst>
          </p:cNvPr>
          <p:cNvGrpSpPr/>
          <p:nvPr/>
        </p:nvGrpSpPr>
        <p:grpSpPr>
          <a:xfrm>
            <a:off x="4166894" y="4287302"/>
            <a:ext cx="468488" cy="103894"/>
            <a:chOff x="3160889" y="5723468"/>
            <a:chExt cx="468488" cy="103894"/>
          </a:xfrm>
        </p:grpSpPr>
        <p:sp>
          <p:nvSpPr>
            <p:cNvPr id="74" name="Rectangle 37">
              <a:extLst>
                <a:ext uri="{FF2B5EF4-FFF2-40B4-BE49-F238E27FC236}">
                  <a16:creationId xmlns:a16="http://schemas.microsoft.com/office/drawing/2014/main" id="{F6F8AA85-EB23-1A46-91D4-047C72E20F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3F5B90-D695-934E-82E3-02FAF9AA2884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DDD3177-E100-C044-B782-026C278D6607}"/>
              </a:ext>
            </a:extLst>
          </p:cNvPr>
          <p:cNvGrpSpPr/>
          <p:nvPr/>
        </p:nvGrpSpPr>
        <p:grpSpPr>
          <a:xfrm>
            <a:off x="3867737" y="4868680"/>
            <a:ext cx="468488" cy="103894"/>
            <a:chOff x="3160889" y="5723468"/>
            <a:chExt cx="468488" cy="103894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E36D1D4F-7980-524F-B016-0822BC5DE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141971-200C-3441-B553-3B77B87C14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B6AFEE0-615F-374F-AD75-BFAD1482DB98}"/>
              </a:ext>
            </a:extLst>
          </p:cNvPr>
          <p:cNvGrpSpPr/>
          <p:nvPr/>
        </p:nvGrpSpPr>
        <p:grpSpPr>
          <a:xfrm>
            <a:off x="3557291" y="5489569"/>
            <a:ext cx="468488" cy="103894"/>
            <a:chOff x="3160889" y="5723468"/>
            <a:chExt cx="468488" cy="103894"/>
          </a:xfrm>
        </p:grpSpPr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D99117D2-D55B-9747-9F39-1437498956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FD400B-67B6-A545-991E-6642C95FC431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54403650-FB62-8C4D-A097-E8E09E3E8715}"/>
              </a:ext>
            </a:extLst>
          </p:cNvPr>
          <p:cNvGrpSpPr>
            <a:grpSpLocks/>
          </p:cNvGrpSpPr>
          <p:nvPr/>
        </p:nvGrpSpPr>
        <p:grpSpPr bwMode="auto">
          <a:xfrm>
            <a:off x="3030847" y="5135905"/>
            <a:ext cx="640071" cy="517525"/>
            <a:chOff x="-44" y="1473"/>
            <a:chExt cx="981" cy="1105"/>
          </a:xfrm>
        </p:grpSpPr>
        <p:pic>
          <p:nvPicPr>
            <p:cNvPr id="41" name="Picture 55" descr="desktop_computer_stylized_medium">
              <a:extLst>
                <a:ext uri="{FF2B5EF4-FFF2-40B4-BE49-F238E27FC236}">
                  <a16:creationId xmlns:a16="http://schemas.microsoft.com/office/drawing/2014/main" id="{9ADDF864-8E42-2A4E-9C50-68B48B5A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78B65AFB-F609-8F4C-8AA2-302FFEA046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5" name="Group 49">
            <a:extLst>
              <a:ext uri="{FF2B5EF4-FFF2-40B4-BE49-F238E27FC236}">
                <a16:creationId xmlns:a16="http://schemas.microsoft.com/office/drawing/2014/main" id="{2721DACF-2A49-8D4F-BFF6-49E94BBFA071}"/>
              </a:ext>
            </a:extLst>
          </p:cNvPr>
          <p:cNvGrpSpPr>
            <a:grpSpLocks/>
          </p:cNvGrpSpPr>
          <p:nvPr/>
        </p:nvGrpSpPr>
        <p:grpSpPr bwMode="auto">
          <a:xfrm>
            <a:off x="3337407" y="4515020"/>
            <a:ext cx="640071" cy="517525"/>
            <a:chOff x="-44" y="1473"/>
            <a:chExt cx="981" cy="1105"/>
          </a:xfrm>
        </p:grpSpPr>
        <p:pic>
          <p:nvPicPr>
            <p:cNvPr id="36" name="Picture 50" descr="desktop_computer_stylized_medium">
              <a:extLst>
                <a:ext uri="{FF2B5EF4-FFF2-40B4-BE49-F238E27FC236}">
                  <a16:creationId xmlns:a16="http://schemas.microsoft.com/office/drawing/2014/main" id="{1A4DAAEF-9C4D-5C4A-940E-9F43684E7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51">
              <a:extLst>
                <a:ext uri="{FF2B5EF4-FFF2-40B4-BE49-F238E27FC236}">
                  <a16:creationId xmlns:a16="http://schemas.microsoft.com/office/drawing/2014/main" id="{63DCB467-73DC-4B47-B778-649B307F3B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0" name="Group 49">
            <a:extLst>
              <a:ext uri="{FF2B5EF4-FFF2-40B4-BE49-F238E27FC236}">
                <a16:creationId xmlns:a16="http://schemas.microsoft.com/office/drawing/2014/main" id="{CF60EF70-8F89-064B-9AE0-BC24C80913E9}"/>
              </a:ext>
            </a:extLst>
          </p:cNvPr>
          <p:cNvGrpSpPr>
            <a:grpSpLocks/>
          </p:cNvGrpSpPr>
          <p:nvPr/>
        </p:nvGrpSpPr>
        <p:grpSpPr bwMode="auto">
          <a:xfrm>
            <a:off x="3621571" y="3937346"/>
            <a:ext cx="640071" cy="517525"/>
            <a:chOff x="-44" y="1473"/>
            <a:chExt cx="981" cy="1105"/>
          </a:xfrm>
        </p:grpSpPr>
        <p:pic>
          <p:nvPicPr>
            <p:cNvPr id="31" name="Picture 50" descr="desktop_computer_stylized_medium">
              <a:extLst>
                <a:ext uri="{FF2B5EF4-FFF2-40B4-BE49-F238E27FC236}">
                  <a16:creationId xmlns:a16="http://schemas.microsoft.com/office/drawing/2014/main" id="{E66B7792-17BF-A342-BF79-CBE2D8883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1A46A85F-1E8E-634F-AC1B-41916D215F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1AC3DE-0BE4-4A42-85AA-51EA7972DB44}"/>
              </a:ext>
            </a:extLst>
          </p:cNvPr>
          <p:cNvGrpSpPr/>
          <p:nvPr/>
        </p:nvGrpSpPr>
        <p:grpSpPr>
          <a:xfrm rot="10800000">
            <a:off x="4121737" y="5286369"/>
            <a:ext cx="468488" cy="103894"/>
            <a:chOff x="3160889" y="5723468"/>
            <a:chExt cx="468488" cy="103894"/>
          </a:xfrm>
        </p:grpSpPr>
        <p:sp>
          <p:nvSpPr>
            <p:cNvPr id="87" name="Rectangle 37">
              <a:extLst>
                <a:ext uri="{FF2B5EF4-FFF2-40B4-BE49-F238E27FC236}">
                  <a16:creationId xmlns:a16="http://schemas.microsoft.com/office/drawing/2014/main" id="{0D9B8815-F0EC-864F-9E9C-E995A974DF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9FC25B0-63E6-F14D-8B85-F91190DDB6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4FBBD8-6BBF-5244-B257-1085A2E447DA}"/>
              </a:ext>
            </a:extLst>
          </p:cNvPr>
          <p:cNvGrpSpPr/>
          <p:nvPr/>
        </p:nvGrpSpPr>
        <p:grpSpPr>
          <a:xfrm rot="10800000">
            <a:off x="4466048" y="4620324"/>
            <a:ext cx="468488" cy="103894"/>
            <a:chOff x="3160889" y="5723468"/>
            <a:chExt cx="468488" cy="103894"/>
          </a:xfrm>
        </p:grpSpPr>
        <p:sp>
          <p:nvSpPr>
            <p:cNvPr id="93" name="Rectangle 37">
              <a:extLst>
                <a:ext uri="{FF2B5EF4-FFF2-40B4-BE49-F238E27FC236}">
                  <a16:creationId xmlns:a16="http://schemas.microsoft.com/office/drawing/2014/main" id="{BFCE4A31-E824-AE42-8F60-EEB060D3A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C139B6-3337-DD4B-9A8D-1F1D221AE58F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181607EC-7C1E-E542-A627-435D8778D8FF}"/>
              </a:ext>
            </a:extLst>
          </p:cNvPr>
          <p:cNvGrpSpPr>
            <a:grpSpLocks/>
          </p:cNvGrpSpPr>
          <p:nvPr/>
        </p:nvGrpSpPr>
        <p:grpSpPr bwMode="auto">
          <a:xfrm>
            <a:off x="4620460" y="4390841"/>
            <a:ext cx="711200" cy="601662"/>
            <a:chOff x="-44" y="1473"/>
            <a:chExt cx="981" cy="1105"/>
          </a:xfrm>
        </p:grpSpPr>
        <p:pic>
          <p:nvPicPr>
            <p:cNvPr id="26" name="Picture 45" descr="desktop_computer_stylized_medium">
              <a:extLst>
                <a:ext uri="{FF2B5EF4-FFF2-40B4-BE49-F238E27FC236}">
                  <a16:creationId xmlns:a16="http://schemas.microsoft.com/office/drawing/2014/main" id="{5B055886-874B-AF4E-BC6C-17FB5AFB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BE198024-6B5D-3B44-B9DB-F77A4CB02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99E873A6-305A-1E42-A800-5109AF9B2E9D}"/>
              </a:ext>
            </a:extLst>
          </p:cNvPr>
          <p:cNvGrpSpPr>
            <a:grpSpLocks/>
          </p:cNvGrpSpPr>
          <p:nvPr/>
        </p:nvGrpSpPr>
        <p:grpSpPr bwMode="auto">
          <a:xfrm>
            <a:off x="4283912" y="5056708"/>
            <a:ext cx="711200" cy="600075"/>
            <a:chOff x="-44" y="1473"/>
            <a:chExt cx="981" cy="1105"/>
          </a:xfrm>
        </p:grpSpPr>
        <p:pic>
          <p:nvPicPr>
            <p:cNvPr id="46" name="Picture 45" descr="desktop_computer_stylized_medium">
              <a:extLst>
                <a:ext uri="{FF2B5EF4-FFF2-40B4-BE49-F238E27FC236}">
                  <a16:creationId xmlns:a16="http://schemas.microsoft.com/office/drawing/2014/main" id="{1B48D1F1-C69D-9F43-9FBB-F48106D4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9030A2A-02DE-364B-B783-76B0F1C4E7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DAD804-6DAD-6A4F-B2ED-991F7DA0A672}"/>
              </a:ext>
            </a:extLst>
          </p:cNvPr>
          <p:cNvGrpSpPr/>
          <p:nvPr/>
        </p:nvGrpSpPr>
        <p:grpSpPr>
          <a:xfrm>
            <a:off x="6296294" y="3889527"/>
            <a:ext cx="4903947" cy="2516574"/>
            <a:chOff x="6296294" y="3889527"/>
            <a:chExt cx="4903947" cy="251657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B7E878-BC2B-CF41-A1DD-435B6688D4C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7906769" y="4630890"/>
              <a:ext cx="2249" cy="1260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3A757D-B4FE-A64C-9B64-828FD8DCA61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41" y="5100170"/>
              <a:ext cx="2144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68381987-6DA4-FE44-982A-2311DD6BD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0333" y="4512570"/>
              <a:ext cx="12999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0" dirty="0">
                  <a:solidFill>
                    <a:srgbClr val="CC0000"/>
                  </a:solidFill>
                  <a:latin typeface="+mn-lt"/>
                  <a:cs typeface="Arial" charset="0"/>
                </a:rPr>
                <a:t>switched</a:t>
              </a:r>
            </a:p>
          </p:txBody>
        </p:sp>
        <p:sp>
          <p:nvSpPr>
            <p:cNvPr id="96" name="Rectangle 37">
              <a:extLst>
                <a:ext uri="{FF2B5EF4-FFF2-40B4-BE49-F238E27FC236}">
                  <a16:creationId xmlns:a16="http://schemas.microsoft.com/office/drawing/2014/main" id="{AA09179E-572D-A246-86F4-E13021D097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970879" y="497609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98" name="Group 49">
              <a:extLst>
                <a:ext uri="{FF2B5EF4-FFF2-40B4-BE49-F238E27FC236}">
                  <a16:creationId xmlns:a16="http://schemas.microsoft.com/office/drawing/2014/main" id="{73F08637-BA76-1046-9C84-02C57B071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6294" y="4615439"/>
              <a:ext cx="768201" cy="646029"/>
              <a:chOff x="-44" y="1473"/>
              <a:chExt cx="981" cy="1105"/>
            </a:xfrm>
          </p:grpSpPr>
          <p:pic>
            <p:nvPicPr>
              <p:cNvPr id="99" name="Picture 50" descr="desktop_computer_stylized_medium">
                <a:extLst>
                  <a:ext uri="{FF2B5EF4-FFF2-40B4-BE49-F238E27FC236}">
                    <a16:creationId xmlns:a16="http://schemas.microsoft.com/office/drawing/2014/main" id="{C5A65E49-64BF-0248-B147-3C0ABA2707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Freeform 51">
                <a:extLst>
                  <a:ext uri="{FF2B5EF4-FFF2-40B4-BE49-F238E27FC236}">
                    <a16:creationId xmlns:a16="http://schemas.microsoft.com/office/drawing/2014/main" id="{ABC6A075-F927-3A44-BE19-0AA6A01912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01" name="Rectangle 37">
              <a:extLst>
                <a:ext uri="{FF2B5EF4-FFF2-40B4-BE49-F238E27FC236}">
                  <a16:creationId xmlns:a16="http://schemas.microsoft.com/office/drawing/2014/main" id="{F7256B75-1D63-2E44-891A-1C8ED409B5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836293" y="496987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02" name="Group 49">
              <a:extLst>
                <a:ext uri="{FF2B5EF4-FFF2-40B4-BE49-F238E27FC236}">
                  <a16:creationId xmlns:a16="http://schemas.microsoft.com/office/drawing/2014/main" id="{D3C84CC7-318A-F44C-BC7C-1F376445C2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4892" y="4777169"/>
              <a:ext cx="768201" cy="646029"/>
              <a:chOff x="-44" y="1473"/>
              <a:chExt cx="981" cy="1105"/>
            </a:xfrm>
          </p:grpSpPr>
          <p:pic>
            <p:nvPicPr>
              <p:cNvPr id="103" name="Picture 50" descr="desktop_computer_stylized_medium">
                <a:extLst>
                  <a:ext uri="{FF2B5EF4-FFF2-40B4-BE49-F238E27FC236}">
                    <a16:creationId xmlns:a16="http://schemas.microsoft.com/office/drawing/2014/main" id="{7660BF25-6D18-5A4A-8BE4-3CFBD08C4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8D17FB90-A54F-9B45-8704-608FEF0B14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77613146-BEF0-644B-A836-2EB04E800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61470" y="566974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6" name="Group 49">
              <a:extLst>
                <a:ext uri="{FF2B5EF4-FFF2-40B4-BE49-F238E27FC236}">
                  <a16:creationId xmlns:a16="http://schemas.microsoft.com/office/drawing/2014/main" id="{0D5AC3A1-9C42-3647-BD7C-2BF588730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7278" y="5760072"/>
              <a:ext cx="768201" cy="646029"/>
              <a:chOff x="-44" y="1473"/>
              <a:chExt cx="981" cy="1105"/>
            </a:xfrm>
          </p:grpSpPr>
          <p:pic>
            <p:nvPicPr>
              <p:cNvPr id="107" name="Picture 50" descr="desktop_computer_stylized_medium">
                <a:extLst>
                  <a:ext uri="{FF2B5EF4-FFF2-40B4-BE49-F238E27FC236}">
                    <a16:creationId xmlns:a16="http://schemas.microsoft.com/office/drawing/2014/main" id="{26635111-EEAD-044B-A078-CDE50D4A53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51">
                <a:extLst>
                  <a:ext uri="{FF2B5EF4-FFF2-40B4-BE49-F238E27FC236}">
                    <a16:creationId xmlns:a16="http://schemas.microsoft.com/office/drawing/2014/main" id="{6C722D5C-0DA5-4943-BCD3-A0181121BF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09F4DA0F-D305-D34F-BA6E-50CB86EC28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59915" y="438844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59" name="Group 44">
              <a:extLst>
                <a:ext uri="{FF2B5EF4-FFF2-40B4-BE49-F238E27FC236}">
                  <a16:creationId xmlns:a16="http://schemas.microsoft.com/office/drawing/2014/main" id="{FBD1E47D-990B-2E43-A7A3-9B664F60E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0526" y="3889527"/>
              <a:ext cx="852487" cy="741363"/>
              <a:chOff x="-44" y="1473"/>
              <a:chExt cx="981" cy="1105"/>
            </a:xfrm>
          </p:grpSpPr>
          <p:pic>
            <p:nvPicPr>
              <p:cNvPr id="60" name="Picture 45" descr="desktop_computer_stylized_medium">
                <a:extLst>
                  <a:ext uri="{FF2B5EF4-FFF2-40B4-BE49-F238E27FC236}">
                    <a16:creationId xmlns:a16="http://schemas.microsoft.com/office/drawing/2014/main" id="{592B481C-B53F-BF47-AD1B-2E6BDCFAF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Freeform 46">
                <a:extLst>
                  <a:ext uri="{FF2B5EF4-FFF2-40B4-BE49-F238E27FC236}">
                    <a16:creationId xmlns:a16="http://schemas.microsoft.com/office/drawing/2014/main" id="{2D0F8AEC-7A1F-964C-8A02-58C4F39038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52E7F60-11FB-F544-8C5D-1F0C4F2A3A93}"/>
                </a:ext>
              </a:extLst>
            </p:cNvPr>
            <p:cNvGrpSpPr/>
            <p:nvPr/>
          </p:nvGrpSpPr>
          <p:grpSpPr>
            <a:xfrm>
              <a:off x="7642010" y="4950839"/>
              <a:ext cx="561892" cy="329289"/>
              <a:chOff x="3668110" y="2448910"/>
              <a:chExt cx="3794234" cy="216513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3CA7BB1-785A-2F4E-99C7-9A87B4C1589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6E11BDC-7A81-3D49-B82F-217FBC3D8BA6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0B98351-A0BF-8F45-BA38-838A66C2790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424FAC47-A5B2-724B-B58E-B1DE520B997D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D765BB73-0713-214F-B633-B66F09A5A736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A2048D2B-32B6-404A-8309-2D614DB0F645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85ADFEC2-5799-064A-A2B3-E69C5AD6EC08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1" name="Rectangle 6">
            <a:extLst>
              <a:ext uri="{FF2B5EF4-FFF2-40B4-BE49-F238E27FC236}">
                <a16:creationId xmlns:a16="http://schemas.microsoft.com/office/drawing/2014/main" id="{5E5D623C-BFF9-A44C-8728-E57D1D8E9F2D}"/>
              </a:ext>
            </a:extLst>
          </p:cNvPr>
          <p:cNvSpPr txBox="1">
            <a:spLocks noChangeArrowheads="1"/>
          </p:cNvSpPr>
          <p:nvPr/>
        </p:nvSpPr>
        <p:spPr>
          <a:xfrm>
            <a:off x="1067981" y="2097440"/>
            <a:ext cx="10839554" cy="164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switched: </a:t>
            </a:r>
            <a:r>
              <a:rPr lang="en-US" dirty="0"/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active link-layer 2 </a:t>
            </a:r>
            <a:r>
              <a:rPr lang="en-US" i="1" dirty="0">
                <a:solidFill>
                  <a:srgbClr val="0000A8"/>
                </a:solidFill>
              </a:rPr>
              <a:t>switch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each </a:t>
            </a:r>
            <a:r>
              <a:rPr lang="en-US" altLang="ja-JP" dirty="0"/>
              <a:t>“</a:t>
            </a:r>
            <a:r>
              <a:rPr lang="en-US" dirty="0"/>
              <a:t>spoke</a:t>
            </a:r>
            <a:r>
              <a:rPr lang="en-US" altLang="ja-JP" dirty="0"/>
              <a:t>”</a:t>
            </a:r>
            <a:r>
              <a:rPr lang="en-US" dirty="0"/>
              <a:t> runs a (separate) Ethernet protocol (nodes do not collide with each other)</a:t>
            </a:r>
          </a:p>
        </p:txBody>
      </p:sp>
    </p:spTree>
    <p:extLst>
      <p:ext uri="{BB962C8B-B14F-4D97-AF65-F5344CB8AC3E}">
        <p14:creationId xmlns:p14="http://schemas.microsoft.com/office/powerpoint/2010/main" val="537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introduction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1257300"/>
            <a:ext cx="5622601" cy="415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lvl="0" indent="0">
              <a:buNone/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terminology: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hosts and routers: nodes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communication channels that connect adjacent nodes along communication path: links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wired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wireless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LANs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layer-2 packet: </a:t>
            </a:r>
            <a:r>
              <a:rPr lang="en-US" altLang="en-US" sz="3000" i="1" dirty="0">
                <a:solidFill>
                  <a:srgbClr val="0000A8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frame</a:t>
            </a: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encapsulates datagram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ine 428">
            <a:extLst>
              <a:ext uri="{FF2B5EF4-FFF2-40B4-BE49-F238E27FC236}">
                <a16:creationId xmlns:a16="http://schemas.microsoft.com/office/drawing/2014/main" id="{16F1973E-A8F0-6E4E-9510-49D75998F4A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789609" y="5251739"/>
            <a:ext cx="388062" cy="756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Line 430">
            <a:extLst>
              <a:ext uri="{FF2B5EF4-FFF2-40B4-BE49-F238E27FC236}">
                <a16:creationId xmlns:a16="http://schemas.microsoft.com/office/drawing/2014/main" id="{CAB72423-2D43-1046-869C-9EDAEA5E40C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209926" y="5405286"/>
            <a:ext cx="0" cy="1143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Line 431">
            <a:extLst>
              <a:ext uri="{FF2B5EF4-FFF2-40B4-BE49-F238E27FC236}">
                <a16:creationId xmlns:a16="http://schemas.microsoft.com/office/drawing/2014/main" id="{99BD1088-D56F-3A42-8E44-483A32BE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59" y="4838517"/>
            <a:ext cx="524483" cy="261537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Line 432">
            <a:extLst>
              <a:ext uri="{FF2B5EF4-FFF2-40B4-BE49-F238E27FC236}">
                <a16:creationId xmlns:a16="http://schemas.microsoft.com/office/drawing/2014/main" id="{8A75CF99-7455-B74F-8BAD-3AD43E03F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066" y="4838517"/>
            <a:ext cx="569255" cy="24626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433">
            <a:extLst>
              <a:ext uri="{FF2B5EF4-FFF2-40B4-BE49-F238E27FC236}">
                <a16:creationId xmlns:a16="http://schemas.microsoft.com/office/drawing/2014/main" id="{FC542B29-675E-3D46-80C8-75565CBAE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744" y="5108876"/>
            <a:ext cx="1030502" cy="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Line 435">
            <a:extLst>
              <a:ext uri="{FF2B5EF4-FFF2-40B4-BE49-F238E27FC236}">
                <a16:creationId xmlns:a16="http://schemas.microsoft.com/office/drawing/2014/main" id="{2B974C3D-5280-D849-8D04-7FDDEF66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07" y="5117334"/>
            <a:ext cx="226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 436">
            <a:extLst>
              <a:ext uri="{FF2B5EF4-FFF2-40B4-BE49-F238E27FC236}">
                <a16:creationId xmlns:a16="http://schemas.microsoft.com/office/drawing/2014/main" id="{05391238-AE6D-D14C-8C1F-CD07E403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8367" y="5290470"/>
            <a:ext cx="412750" cy="1270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ine 439">
            <a:extLst>
              <a:ext uri="{FF2B5EF4-FFF2-40B4-BE49-F238E27FC236}">
                <a16:creationId xmlns:a16="http://schemas.microsoft.com/office/drawing/2014/main" id="{F0B33890-F38E-9948-851E-64C7E965F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3817" y="5282252"/>
            <a:ext cx="68080" cy="29396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440">
            <a:extLst>
              <a:ext uri="{FF2B5EF4-FFF2-40B4-BE49-F238E27FC236}">
                <a16:creationId xmlns:a16="http://schemas.microsoft.com/office/drawing/2014/main" id="{A6F6A7F9-E45C-124D-AC6C-F4101DAE4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8731" y="5307931"/>
            <a:ext cx="280374" cy="26987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ine 441">
            <a:extLst>
              <a:ext uri="{FF2B5EF4-FFF2-40B4-BE49-F238E27FC236}">
                <a16:creationId xmlns:a16="http://schemas.microsoft.com/office/drawing/2014/main" id="{AD8346D7-6C40-1348-A196-CC99EDB76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731" y="5258048"/>
            <a:ext cx="914184" cy="46862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Line 443">
            <a:extLst>
              <a:ext uri="{FF2B5EF4-FFF2-40B4-BE49-F238E27FC236}">
                <a16:creationId xmlns:a16="http://schemas.microsoft.com/office/drawing/2014/main" id="{E2DA8AD7-F617-354E-B5AE-47F97541A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778" y="3829970"/>
            <a:ext cx="0" cy="13176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449">
            <a:extLst>
              <a:ext uri="{FF2B5EF4-FFF2-40B4-BE49-F238E27FC236}">
                <a16:creationId xmlns:a16="http://schemas.microsoft.com/office/drawing/2014/main" id="{E873DD89-2DB7-304C-ADED-170F1F4E1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666" y="4041107"/>
            <a:ext cx="168275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428">
            <a:extLst>
              <a:ext uri="{FF2B5EF4-FFF2-40B4-BE49-F238E27FC236}">
                <a16:creationId xmlns:a16="http://schemas.microsoft.com/office/drawing/2014/main" id="{56AC483A-3972-5540-9E9F-AE1FE256604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885545" y="5583471"/>
            <a:ext cx="366793" cy="148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Line 440">
            <a:extLst>
              <a:ext uri="{FF2B5EF4-FFF2-40B4-BE49-F238E27FC236}">
                <a16:creationId xmlns:a16="http://schemas.microsoft.com/office/drawing/2014/main" id="{B0224379-0B0C-1343-B0E2-E62DFA482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425" y="5036562"/>
            <a:ext cx="404236" cy="207771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FBDA95-16CE-D146-A4C5-C45EDEC8D34E}"/>
              </a:ext>
            </a:extLst>
          </p:cNvPr>
          <p:cNvCxnSpPr/>
          <p:nvPr/>
        </p:nvCxnSpPr>
        <p:spPr>
          <a:xfrm flipH="1">
            <a:off x="10100635" y="2169432"/>
            <a:ext cx="761467" cy="577355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2E722-916E-234E-AC0B-E2B36A0049E1}"/>
              </a:ext>
            </a:extLst>
          </p:cNvPr>
          <p:cNvCxnSpPr/>
          <p:nvPr/>
        </p:nvCxnSpPr>
        <p:spPr>
          <a:xfrm flipH="1">
            <a:off x="10100635" y="2268313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91F242-AF67-1B42-8D8E-F09C1EB27D39}"/>
              </a:ext>
            </a:extLst>
          </p:cNvPr>
          <p:cNvCxnSpPr/>
          <p:nvPr/>
        </p:nvCxnSpPr>
        <p:spPr>
          <a:xfrm flipH="1">
            <a:off x="10672135" y="2200506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49F46-6C78-A640-A53B-1F2DCAE49B5E}"/>
              </a:ext>
            </a:extLst>
          </p:cNvPr>
          <p:cNvCxnSpPr/>
          <p:nvPr/>
        </p:nvCxnSpPr>
        <p:spPr>
          <a:xfrm flipH="1">
            <a:off x="10142166" y="2718967"/>
            <a:ext cx="574283" cy="27820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454C82-BE7E-874F-AA28-09F795395B3E}"/>
              </a:ext>
            </a:extLst>
          </p:cNvPr>
          <p:cNvCxnSpPr/>
          <p:nvPr/>
        </p:nvCxnSpPr>
        <p:spPr>
          <a:xfrm flipH="1">
            <a:off x="10069542" y="2169432"/>
            <a:ext cx="788589" cy="98881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00AE0-2163-514F-B52E-CFE0592CCF07}"/>
              </a:ext>
            </a:extLst>
          </p:cNvPr>
          <p:cNvCxnSpPr/>
          <p:nvPr/>
        </p:nvCxnSpPr>
        <p:spPr>
          <a:xfrm flipH="1">
            <a:off x="10862103" y="2127325"/>
            <a:ext cx="279002" cy="421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38317B-7455-F04C-9FB3-A47169171585}"/>
              </a:ext>
            </a:extLst>
          </p:cNvPr>
          <p:cNvCxnSpPr/>
          <p:nvPr/>
        </p:nvCxnSpPr>
        <p:spPr>
          <a:xfrm flipH="1" flipV="1">
            <a:off x="10681994" y="2718967"/>
            <a:ext cx="353541" cy="67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CD097C-75DA-B84B-B03E-371F3044C3BB}"/>
              </a:ext>
            </a:extLst>
          </p:cNvPr>
          <p:cNvCxnSpPr/>
          <p:nvPr/>
        </p:nvCxnSpPr>
        <p:spPr>
          <a:xfrm flipH="1">
            <a:off x="8769223" y="2268313"/>
            <a:ext cx="1300319" cy="606622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ine 541">
            <a:extLst>
              <a:ext uri="{FF2B5EF4-FFF2-40B4-BE49-F238E27FC236}">
                <a16:creationId xmlns:a16="http://schemas.microsoft.com/office/drawing/2014/main" id="{3EE4D6D5-1F58-604E-926E-B12AF198F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8705" y="4113379"/>
            <a:ext cx="429324" cy="705603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ine 424">
            <a:extLst>
              <a:ext uri="{FF2B5EF4-FFF2-40B4-BE49-F238E27FC236}">
                <a16:creationId xmlns:a16="http://schemas.microsoft.com/office/drawing/2014/main" id="{69D11C97-9A2A-6F4A-BEC2-192440539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554" y="4047456"/>
            <a:ext cx="969051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778" descr="antenna_radiation_stylized">
            <a:extLst>
              <a:ext uri="{FF2B5EF4-FFF2-40B4-BE49-F238E27FC236}">
                <a16:creationId xmlns:a16="http://schemas.microsoft.com/office/drawing/2014/main" id="{AE641E33-5C90-9C48-B6C0-B2DA38E6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38" y="3813930"/>
            <a:ext cx="506412" cy="1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81" descr="antenna_radiation_stylized">
            <a:extLst>
              <a:ext uri="{FF2B5EF4-FFF2-40B4-BE49-F238E27FC236}">
                <a16:creationId xmlns:a16="http://schemas.microsoft.com/office/drawing/2014/main" id="{58D0D77F-41BF-B141-99CC-74447702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073" y="5480938"/>
            <a:ext cx="452014" cy="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99" descr="cell_tower_radiation copy">
            <a:extLst>
              <a:ext uri="{FF2B5EF4-FFF2-40B4-BE49-F238E27FC236}">
                <a16:creationId xmlns:a16="http://schemas.microsoft.com/office/drawing/2014/main" id="{B93FCB1A-5588-5743-82CC-8E52ADEA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66" y="2158167"/>
            <a:ext cx="457200" cy="33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800">
            <a:extLst>
              <a:ext uri="{FF2B5EF4-FFF2-40B4-BE49-F238E27FC236}">
                <a16:creationId xmlns:a16="http://schemas.microsoft.com/office/drawing/2014/main" id="{029C7FDD-ABE9-EB40-A1C5-64FF9B2F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541" y="2292995"/>
            <a:ext cx="52388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829" y="5180504"/>
            <a:ext cx="309187" cy="167750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936" y="2914214"/>
                <a:ext cx="153344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850">
            <a:extLst>
              <a:ext uri="{FF2B5EF4-FFF2-40B4-BE49-F238E27FC236}">
                <a16:creationId xmlns:a16="http://schemas.microsoft.com/office/drawing/2014/main" id="{4F552D9E-30F7-A14F-B4D6-B51A5A66BDB8}"/>
              </a:ext>
            </a:extLst>
          </p:cNvPr>
          <p:cNvGrpSpPr>
            <a:grpSpLocks/>
          </p:cNvGrpSpPr>
          <p:nvPr/>
        </p:nvGrpSpPr>
        <p:grpSpPr bwMode="auto">
          <a:xfrm>
            <a:off x="7566349" y="3812814"/>
            <a:ext cx="496588" cy="96676"/>
            <a:chOff x="2199" y="955"/>
            <a:chExt cx="2547" cy="506"/>
          </a:xfrm>
        </p:grpSpPr>
        <p:sp>
          <p:nvSpPr>
            <p:cNvPr id="548" name="Freeform 851">
              <a:extLst>
                <a:ext uri="{FF2B5EF4-FFF2-40B4-BE49-F238E27FC236}">
                  <a16:creationId xmlns:a16="http://schemas.microsoft.com/office/drawing/2014/main" id="{47E21BF6-929B-3A47-8266-F43071DB4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852">
              <a:extLst>
                <a:ext uri="{FF2B5EF4-FFF2-40B4-BE49-F238E27FC236}">
                  <a16:creationId xmlns:a16="http://schemas.microsoft.com/office/drawing/2014/main" id="{977E0CCA-A1C1-F142-8BCA-8B6415F0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853">
              <a:extLst>
                <a:ext uri="{FF2B5EF4-FFF2-40B4-BE49-F238E27FC236}">
                  <a16:creationId xmlns:a16="http://schemas.microsoft.com/office/drawing/2014/main" id="{AFEC8E43-9448-CC47-A12E-E3D3988E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854">
              <a:extLst>
                <a:ext uri="{FF2B5EF4-FFF2-40B4-BE49-F238E27FC236}">
                  <a16:creationId xmlns:a16="http://schemas.microsoft.com/office/drawing/2014/main" id="{9974E21E-DE2A-F14B-9EEA-8E995ACB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855">
              <a:extLst>
                <a:ext uri="{FF2B5EF4-FFF2-40B4-BE49-F238E27FC236}">
                  <a16:creationId xmlns:a16="http://schemas.microsoft.com/office/drawing/2014/main" id="{526B7E0C-0C34-C149-980C-9D4078DF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856">
              <a:extLst>
                <a:ext uri="{FF2B5EF4-FFF2-40B4-BE49-F238E27FC236}">
                  <a16:creationId xmlns:a16="http://schemas.microsoft.com/office/drawing/2014/main" id="{8F99464E-957F-4E48-BA20-3C5D801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88" name="Group 850">
            <a:extLst>
              <a:ext uri="{FF2B5EF4-FFF2-40B4-BE49-F238E27FC236}">
                <a16:creationId xmlns:a16="http://schemas.microsoft.com/office/drawing/2014/main" id="{29210D43-18C8-0641-B681-3446080C3F9A}"/>
              </a:ext>
            </a:extLst>
          </p:cNvPr>
          <p:cNvGrpSpPr>
            <a:grpSpLocks/>
          </p:cNvGrpSpPr>
          <p:nvPr/>
        </p:nvGrpSpPr>
        <p:grpSpPr bwMode="auto">
          <a:xfrm>
            <a:off x="7801777" y="3327400"/>
            <a:ext cx="269073" cy="46492"/>
            <a:chOff x="2199" y="955"/>
            <a:chExt cx="2547" cy="506"/>
          </a:xfrm>
        </p:grpSpPr>
        <p:sp>
          <p:nvSpPr>
            <p:cNvPr id="597" name="Freeform 851">
              <a:extLst>
                <a:ext uri="{FF2B5EF4-FFF2-40B4-BE49-F238E27FC236}">
                  <a16:creationId xmlns:a16="http://schemas.microsoft.com/office/drawing/2014/main" id="{36DCC3D2-0891-2541-A191-1251BBEF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852">
              <a:extLst>
                <a:ext uri="{FF2B5EF4-FFF2-40B4-BE49-F238E27FC236}">
                  <a16:creationId xmlns:a16="http://schemas.microsoft.com/office/drawing/2014/main" id="{D5277460-B4E3-524F-9433-384917AE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853">
              <a:extLst>
                <a:ext uri="{FF2B5EF4-FFF2-40B4-BE49-F238E27FC236}">
                  <a16:creationId xmlns:a16="http://schemas.microsoft.com/office/drawing/2014/main" id="{B805595D-4D0C-7944-A9AD-4D3ADF56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854">
              <a:extLst>
                <a:ext uri="{FF2B5EF4-FFF2-40B4-BE49-F238E27FC236}">
                  <a16:creationId xmlns:a16="http://schemas.microsoft.com/office/drawing/2014/main" id="{E00F00F5-C22C-9E4F-AD64-60E1AB2F4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855">
              <a:extLst>
                <a:ext uri="{FF2B5EF4-FFF2-40B4-BE49-F238E27FC236}">
                  <a16:creationId xmlns:a16="http://schemas.microsoft.com/office/drawing/2014/main" id="{91BD7366-39AE-8B41-B7C8-84255036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856">
              <a:extLst>
                <a:ext uri="{FF2B5EF4-FFF2-40B4-BE49-F238E27FC236}">
                  <a16:creationId xmlns:a16="http://schemas.microsoft.com/office/drawing/2014/main" id="{7FC3F21F-3A7A-BD48-A40A-00C122D9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03" name="Group 850">
            <a:extLst>
              <a:ext uri="{FF2B5EF4-FFF2-40B4-BE49-F238E27FC236}">
                <a16:creationId xmlns:a16="http://schemas.microsoft.com/office/drawing/2014/main" id="{BE7F245F-72C2-A043-82DE-6C0AE3E66523}"/>
              </a:ext>
            </a:extLst>
          </p:cNvPr>
          <p:cNvGrpSpPr>
            <a:grpSpLocks/>
          </p:cNvGrpSpPr>
          <p:nvPr/>
        </p:nvGrpSpPr>
        <p:grpSpPr bwMode="auto">
          <a:xfrm>
            <a:off x="7493802" y="3422650"/>
            <a:ext cx="269073" cy="46492"/>
            <a:chOff x="2199" y="955"/>
            <a:chExt cx="2547" cy="506"/>
          </a:xfrm>
        </p:grpSpPr>
        <p:sp>
          <p:nvSpPr>
            <p:cNvPr id="604" name="Freeform 851">
              <a:extLst>
                <a:ext uri="{FF2B5EF4-FFF2-40B4-BE49-F238E27FC236}">
                  <a16:creationId xmlns:a16="http://schemas.microsoft.com/office/drawing/2014/main" id="{B712963A-1E2A-3643-B5C3-4E552B19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852">
              <a:extLst>
                <a:ext uri="{FF2B5EF4-FFF2-40B4-BE49-F238E27FC236}">
                  <a16:creationId xmlns:a16="http://schemas.microsoft.com/office/drawing/2014/main" id="{470DE5CF-9167-9246-A722-9E844227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853">
              <a:extLst>
                <a:ext uri="{FF2B5EF4-FFF2-40B4-BE49-F238E27FC236}">
                  <a16:creationId xmlns:a16="http://schemas.microsoft.com/office/drawing/2014/main" id="{BD37A15B-27DE-5640-BDCC-45492602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854">
              <a:extLst>
                <a:ext uri="{FF2B5EF4-FFF2-40B4-BE49-F238E27FC236}">
                  <a16:creationId xmlns:a16="http://schemas.microsoft.com/office/drawing/2014/main" id="{8F353A5D-F3B9-A24E-A816-361069C5B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855">
              <a:extLst>
                <a:ext uri="{FF2B5EF4-FFF2-40B4-BE49-F238E27FC236}">
                  <a16:creationId xmlns:a16="http://schemas.microsoft.com/office/drawing/2014/main" id="{2A37387A-9AD7-7347-9B59-5E3423DC0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856">
              <a:extLst>
                <a:ext uri="{FF2B5EF4-FFF2-40B4-BE49-F238E27FC236}">
                  <a16:creationId xmlns:a16="http://schemas.microsoft.com/office/drawing/2014/main" id="{EE58E058-DE5E-E74A-88A3-CEE247A6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10" name="Group 850">
            <a:extLst>
              <a:ext uri="{FF2B5EF4-FFF2-40B4-BE49-F238E27FC236}">
                <a16:creationId xmlns:a16="http://schemas.microsoft.com/office/drawing/2014/main" id="{E3F84402-6524-194E-A94B-4A0A73FB3611}"/>
              </a:ext>
            </a:extLst>
          </p:cNvPr>
          <p:cNvGrpSpPr>
            <a:grpSpLocks/>
          </p:cNvGrpSpPr>
          <p:nvPr/>
        </p:nvGrpSpPr>
        <p:grpSpPr bwMode="auto">
          <a:xfrm>
            <a:off x="7439349" y="2355850"/>
            <a:ext cx="399726" cy="74090"/>
            <a:chOff x="2199" y="955"/>
            <a:chExt cx="2547" cy="506"/>
          </a:xfrm>
        </p:grpSpPr>
        <p:sp>
          <p:nvSpPr>
            <p:cNvPr id="611" name="Freeform 851">
              <a:extLst>
                <a:ext uri="{FF2B5EF4-FFF2-40B4-BE49-F238E27FC236}">
                  <a16:creationId xmlns:a16="http://schemas.microsoft.com/office/drawing/2014/main" id="{1E84A0F2-859D-ED43-B462-FB6DCAD4E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852">
              <a:extLst>
                <a:ext uri="{FF2B5EF4-FFF2-40B4-BE49-F238E27FC236}">
                  <a16:creationId xmlns:a16="http://schemas.microsoft.com/office/drawing/2014/main" id="{F5ACD2B7-2AE4-D246-A087-5ECDBCFE3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853">
              <a:extLst>
                <a:ext uri="{FF2B5EF4-FFF2-40B4-BE49-F238E27FC236}">
                  <a16:creationId xmlns:a16="http://schemas.microsoft.com/office/drawing/2014/main" id="{759F9135-879C-BF4F-AFC5-818266E3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854">
              <a:extLst>
                <a:ext uri="{FF2B5EF4-FFF2-40B4-BE49-F238E27FC236}">
                  <a16:creationId xmlns:a16="http://schemas.microsoft.com/office/drawing/2014/main" id="{6CCBF41C-B507-F94D-948A-DE3FCE8B0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855">
              <a:extLst>
                <a:ext uri="{FF2B5EF4-FFF2-40B4-BE49-F238E27FC236}">
                  <a16:creationId xmlns:a16="http://schemas.microsoft.com/office/drawing/2014/main" id="{F49FB24E-6FA4-654E-852C-85E4BB85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856">
              <a:extLst>
                <a:ext uri="{FF2B5EF4-FFF2-40B4-BE49-F238E27FC236}">
                  <a16:creationId xmlns:a16="http://schemas.microsoft.com/office/drawing/2014/main" id="{BC5E9B76-5823-534D-A665-5761962C2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24" name="Group 850">
            <a:extLst>
              <a:ext uri="{FF2B5EF4-FFF2-40B4-BE49-F238E27FC236}">
                <a16:creationId xmlns:a16="http://schemas.microsoft.com/office/drawing/2014/main" id="{D967DD69-1C1F-4942-88FF-DBC278423524}"/>
              </a:ext>
            </a:extLst>
          </p:cNvPr>
          <p:cNvGrpSpPr>
            <a:grpSpLocks/>
          </p:cNvGrpSpPr>
          <p:nvPr/>
        </p:nvGrpSpPr>
        <p:grpSpPr bwMode="auto">
          <a:xfrm>
            <a:off x="7756849" y="1863725"/>
            <a:ext cx="399726" cy="74090"/>
            <a:chOff x="2199" y="955"/>
            <a:chExt cx="2547" cy="506"/>
          </a:xfrm>
        </p:grpSpPr>
        <p:sp>
          <p:nvSpPr>
            <p:cNvPr id="625" name="Freeform 851">
              <a:extLst>
                <a:ext uri="{FF2B5EF4-FFF2-40B4-BE49-F238E27FC236}">
                  <a16:creationId xmlns:a16="http://schemas.microsoft.com/office/drawing/2014/main" id="{C0A1A462-018A-7347-8CBD-7006888D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852">
              <a:extLst>
                <a:ext uri="{FF2B5EF4-FFF2-40B4-BE49-F238E27FC236}">
                  <a16:creationId xmlns:a16="http://schemas.microsoft.com/office/drawing/2014/main" id="{22F09480-8DE6-5D4E-A19F-5BA801D7A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853">
              <a:extLst>
                <a:ext uri="{FF2B5EF4-FFF2-40B4-BE49-F238E27FC236}">
                  <a16:creationId xmlns:a16="http://schemas.microsoft.com/office/drawing/2014/main" id="{53F1DF53-28BC-264A-BBA0-4D802EB02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854">
              <a:extLst>
                <a:ext uri="{FF2B5EF4-FFF2-40B4-BE49-F238E27FC236}">
                  <a16:creationId xmlns:a16="http://schemas.microsoft.com/office/drawing/2014/main" id="{61608420-02E2-254C-ACD1-27ABB5ED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855">
              <a:extLst>
                <a:ext uri="{FF2B5EF4-FFF2-40B4-BE49-F238E27FC236}">
                  <a16:creationId xmlns:a16="http://schemas.microsoft.com/office/drawing/2014/main" id="{0670B0D6-0581-E44E-ADBE-91BB69BB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856">
              <a:extLst>
                <a:ext uri="{FF2B5EF4-FFF2-40B4-BE49-F238E27FC236}">
                  <a16:creationId xmlns:a16="http://schemas.microsoft.com/office/drawing/2014/main" id="{AD6F69E6-2C1F-CC46-A5B9-D1AC96F68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1" name="Group 850">
            <a:extLst>
              <a:ext uri="{FF2B5EF4-FFF2-40B4-BE49-F238E27FC236}">
                <a16:creationId xmlns:a16="http://schemas.microsoft.com/office/drawing/2014/main" id="{62F6DC99-EDA6-6948-A435-6A965BBBDC7F}"/>
              </a:ext>
            </a:extLst>
          </p:cNvPr>
          <p:cNvGrpSpPr>
            <a:grpSpLocks/>
          </p:cNvGrpSpPr>
          <p:nvPr/>
        </p:nvGrpSpPr>
        <p:grpSpPr bwMode="auto">
          <a:xfrm>
            <a:off x="8709349" y="2057400"/>
            <a:ext cx="399726" cy="74090"/>
            <a:chOff x="2199" y="955"/>
            <a:chExt cx="2547" cy="506"/>
          </a:xfrm>
        </p:grpSpPr>
        <p:sp>
          <p:nvSpPr>
            <p:cNvPr id="632" name="Freeform 851">
              <a:extLst>
                <a:ext uri="{FF2B5EF4-FFF2-40B4-BE49-F238E27FC236}">
                  <a16:creationId xmlns:a16="http://schemas.microsoft.com/office/drawing/2014/main" id="{9E06E7BD-A2EF-5A4E-A34B-606CF638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852">
              <a:extLst>
                <a:ext uri="{FF2B5EF4-FFF2-40B4-BE49-F238E27FC236}">
                  <a16:creationId xmlns:a16="http://schemas.microsoft.com/office/drawing/2014/main" id="{A8B52BE3-CB73-904C-84C5-EB4ED347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853">
              <a:extLst>
                <a:ext uri="{FF2B5EF4-FFF2-40B4-BE49-F238E27FC236}">
                  <a16:creationId xmlns:a16="http://schemas.microsoft.com/office/drawing/2014/main" id="{13C0497F-B26E-6347-8A3D-7B1091C0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854">
              <a:extLst>
                <a:ext uri="{FF2B5EF4-FFF2-40B4-BE49-F238E27FC236}">
                  <a16:creationId xmlns:a16="http://schemas.microsoft.com/office/drawing/2014/main" id="{D5A7D90C-8586-EC4C-B8AE-53ADC2C0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855">
              <a:extLst>
                <a:ext uri="{FF2B5EF4-FFF2-40B4-BE49-F238E27FC236}">
                  <a16:creationId xmlns:a16="http://schemas.microsoft.com/office/drawing/2014/main" id="{C7871F0A-571C-A942-9C96-20D90FBDB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856">
              <a:extLst>
                <a:ext uri="{FF2B5EF4-FFF2-40B4-BE49-F238E27FC236}">
                  <a16:creationId xmlns:a16="http://schemas.microsoft.com/office/drawing/2014/main" id="{A1A01D86-638D-3644-B20B-066BDFC4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8" name="Group 850">
            <a:extLst>
              <a:ext uri="{FF2B5EF4-FFF2-40B4-BE49-F238E27FC236}">
                <a16:creationId xmlns:a16="http://schemas.microsoft.com/office/drawing/2014/main" id="{C59EF036-7544-CD4B-98C5-190F592891A5}"/>
              </a:ext>
            </a:extLst>
          </p:cNvPr>
          <p:cNvGrpSpPr>
            <a:grpSpLocks/>
          </p:cNvGrpSpPr>
          <p:nvPr/>
        </p:nvGrpSpPr>
        <p:grpSpPr bwMode="auto">
          <a:xfrm>
            <a:off x="8639499" y="2320925"/>
            <a:ext cx="399726" cy="74090"/>
            <a:chOff x="2199" y="955"/>
            <a:chExt cx="2547" cy="506"/>
          </a:xfrm>
        </p:grpSpPr>
        <p:sp>
          <p:nvSpPr>
            <p:cNvPr id="639" name="Freeform 851">
              <a:extLst>
                <a:ext uri="{FF2B5EF4-FFF2-40B4-BE49-F238E27FC236}">
                  <a16:creationId xmlns:a16="http://schemas.microsoft.com/office/drawing/2014/main" id="{F5A6E6AF-D117-5E41-8785-04B0EC2CA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852">
              <a:extLst>
                <a:ext uri="{FF2B5EF4-FFF2-40B4-BE49-F238E27FC236}">
                  <a16:creationId xmlns:a16="http://schemas.microsoft.com/office/drawing/2014/main" id="{8595B388-6685-8E4F-BDEB-FA923F291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853">
              <a:extLst>
                <a:ext uri="{FF2B5EF4-FFF2-40B4-BE49-F238E27FC236}">
                  <a16:creationId xmlns:a16="http://schemas.microsoft.com/office/drawing/2014/main" id="{C4382DCB-82DC-E84A-BABC-A28B22D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854">
              <a:extLst>
                <a:ext uri="{FF2B5EF4-FFF2-40B4-BE49-F238E27FC236}">
                  <a16:creationId xmlns:a16="http://schemas.microsoft.com/office/drawing/2014/main" id="{8582F608-341E-2B44-81DA-A22C72A0D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855">
              <a:extLst>
                <a:ext uri="{FF2B5EF4-FFF2-40B4-BE49-F238E27FC236}">
                  <a16:creationId xmlns:a16="http://schemas.microsoft.com/office/drawing/2014/main" id="{E9219FD5-AC73-0E49-9022-03637106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856">
              <a:extLst>
                <a:ext uri="{FF2B5EF4-FFF2-40B4-BE49-F238E27FC236}">
                  <a16:creationId xmlns:a16="http://schemas.microsoft.com/office/drawing/2014/main" id="{FF2B6185-8996-9D4A-95D8-B325E76B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45" name="Group 850">
            <a:extLst>
              <a:ext uri="{FF2B5EF4-FFF2-40B4-BE49-F238E27FC236}">
                <a16:creationId xmlns:a16="http://schemas.microsoft.com/office/drawing/2014/main" id="{C8198E09-7653-3F45-A431-F592CB853548}"/>
              </a:ext>
            </a:extLst>
          </p:cNvPr>
          <p:cNvGrpSpPr>
            <a:grpSpLocks/>
          </p:cNvGrpSpPr>
          <p:nvPr/>
        </p:nvGrpSpPr>
        <p:grpSpPr bwMode="auto">
          <a:xfrm>
            <a:off x="9245924" y="5476874"/>
            <a:ext cx="450526" cy="96315"/>
            <a:chOff x="2199" y="955"/>
            <a:chExt cx="2547" cy="506"/>
          </a:xfrm>
        </p:grpSpPr>
        <p:sp>
          <p:nvSpPr>
            <p:cNvPr id="646" name="Freeform 851">
              <a:extLst>
                <a:ext uri="{FF2B5EF4-FFF2-40B4-BE49-F238E27FC236}">
                  <a16:creationId xmlns:a16="http://schemas.microsoft.com/office/drawing/2014/main" id="{6E92E888-DA5C-8D45-96AD-D6A2E1164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852">
              <a:extLst>
                <a:ext uri="{FF2B5EF4-FFF2-40B4-BE49-F238E27FC236}">
                  <a16:creationId xmlns:a16="http://schemas.microsoft.com/office/drawing/2014/main" id="{2754A16A-D74F-2C40-93DA-A9EAC7806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853">
              <a:extLst>
                <a:ext uri="{FF2B5EF4-FFF2-40B4-BE49-F238E27FC236}">
                  <a16:creationId xmlns:a16="http://schemas.microsoft.com/office/drawing/2014/main" id="{B78947A0-D91C-E742-8A54-40B58A0E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854">
              <a:extLst>
                <a:ext uri="{FF2B5EF4-FFF2-40B4-BE49-F238E27FC236}">
                  <a16:creationId xmlns:a16="http://schemas.microsoft.com/office/drawing/2014/main" id="{A3BC268E-C50E-F64F-A6DD-882908504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855">
              <a:extLst>
                <a:ext uri="{FF2B5EF4-FFF2-40B4-BE49-F238E27FC236}">
                  <a16:creationId xmlns:a16="http://schemas.microsoft.com/office/drawing/2014/main" id="{C609CF41-4A74-014E-A94A-F5C707D3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856">
              <a:extLst>
                <a:ext uri="{FF2B5EF4-FFF2-40B4-BE49-F238E27FC236}">
                  <a16:creationId xmlns:a16="http://schemas.microsoft.com/office/drawing/2014/main" id="{6E8FDB88-4766-E44A-8E83-FA0CEA82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2" name="Group 850">
            <a:extLst>
              <a:ext uri="{FF2B5EF4-FFF2-40B4-BE49-F238E27FC236}">
                <a16:creationId xmlns:a16="http://schemas.microsoft.com/office/drawing/2014/main" id="{D8195E5E-B336-324B-8B0B-ACC4CA2C6E80}"/>
              </a:ext>
            </a:extLst>
          </p:cNvPr>
          <p:cNvGrpSpPr>
            <a:grpSpLocks/>
          </p:cNvGrpSpPr>
          <p:nvPr/>
        </p:nvGrpSpPr>
        <p:grpSpPr bwMode="auto">
          <a:xfrm>
            <a:off x="9195602" y="5857875"/>
            <a:ext cx="230973" cy="45719"/>
            <a:chOff x="2199" y="955"/>
            <a:chExt cx="2547" cy="506"/>
          </a:xfrm>
        </p:grpSpPr>
        <p:sp>
          <p:nvSpPr>
            <p:cNvPr id="653" name="Freeform 851">
              <a:extLst>
                <a:ext uri="{FF2B5EF4-FFF2-40B4-BE49-F238E27FC236}">
                  <a16:creationId xmlns:a16="http://schemas.microsoft.com/office/drawing/2014/main" id="{D70C4FD5-7449-EB41-AE91-674A29E4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852">
              <a:extLst>
                <a:ext uri="{FF2B5EF4-FFF2-40B4-BE49-F238E27FC236}">
                  <a16:creationId xmlns:a16="http://schemas.microsoft.com/office/drawing/2014/main" id="{A43D749A-E763-1A49-ABFC-3F8866DC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853">
              <a:extLst>
                <a:ext uri="{FF2B5EF4-FFF2-40B4-BE49-F238E27FC236}">
                  <a16:creationId xmlns:a16="http://schemas.microsoft.com/office/drawing/2014/main" id="{1984E37F-68A6-AE44-9F93-DD410B4F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854">
              <a:extLst>
                <a:ext uri="{FF2B5EF4-FFF2-40B4-BE49-F238E27FC236}">
                  <a16:creationId xmlns:a16="http://schemas.microsoft.com/office/drawing/2014/main" id="{F1E5C680-79A8-FE44-84E3-2153EA20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855">
              <a:extLst>
                <a:ext uri="{FF2B5EF4-FFF2-40B4-BE49-F238E27FC236}">
                  <a16:creationId xmlns:a16="http://schemas.microsoft.com/office/drawing/2014/main" id="{10AB1C0F-439F-734D-9512-EB095894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856">
              <a:extLst>
                <a:ext uri="{FF2B5EF4-FFF2-40B4-BE49-F238E27FC236}">
                  <a16:creationId xmlns:a16="http://schemas.microsoft.com/office/drawing/2014/main" id="{E674261C-9C74-1045-A006-34903B78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9" name="Group 850">
            <a:extLst>
              <a:ext uri="{FF2B5EF4-FFF2-40B4-BE49-F238E27FC236}">
                <a16:creationId xmlns:a16="http://schemas.microsoft.com/office/drawing/2014/main" id="{085C02C9-1A7F-0642-B79C-6EDB2FE9C908}"/>
              </a:ext>
            </a:extLst>
          </p:cNvPr>
          <p:cNvGrpSpPr>
            <a:grpSpLocks/>
          </p:cNvGrpSpPr>
          <p:nvPr/>
        </p:nvGrpSpPr>
        <p:grpSpPr bwMode="auto">
          <a:xfrm>
            <a:off x="9538502" y="5794375"/>
            <a:ext cx="230973" cy="45719"/>
            <a:chOff x="2199" y="955"/>
            <a:chExt cx="2547" cy="506"/>
          </a:xfrm>
        </p:grpSpPr>
        <p:sp>
          <p:nvSpPr>
            <p:cNvPr id="660" name="Freeform 851">
              <a:extLst>
                <a:ext uri="{FF2B5EF4-FFF2-40B4-BE49-F238E27FC236}">
                  <a16:creationId xmlns:a16="http://schemas.microsoft.com/office/drawing/2014/main" id="{9C005DC5-E020-664D-90A8-D62468BEA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852">
              <a:extLst>
                <a:ext uri="{FF2B5EF4-FFF2-40B4-BE49-F238E27FC236}">
                  <a16:creationId xmlns:a16="http://schemas.microsoft.com/office/drawing/2014/main" id="{51687CFF-3135-3B4D-B333-BB62A87B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853">
              <a:extLst>
                <a:ext uri="{FF2B5EF4-FFF2-40B4-BE49-F238E27FC236}">
                  <a16:creationId xmlns:a16="http://schemas.microsoft.com/office/drawing/2014/main" id="{C7F3B199-2EBF-AE46-B38B-543EED8C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854">
              <a:extLst>
                <a:ext uri="{FF2B5EF4-FFF2-40B4-BE49-F238E27FC236}">
                  <a16:creationId xmlns:a16="http://schemas.microsoft.com/office/drawing/2014/main" id="{1A13A5D2-6717-724F-9FA9-7AE0BB5F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855">
              <a:extLst>
                <a:ext uri="{FF2B5EF4-FFF2-40B4-BE49-F238E27FC236}">
                  <a16:creationId xmlns:a16="http://schemas.microsoft.com/office/drawing/2014/main" id="{4E9B1CE6-94BA-CB4A-BAA3-20583CDA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856">
              <a:extLst>
                <a:ext uri="{FF2B5EF4-FFF2-40B4-BE49-F238E27FC236}">
                  <a16:creationId xmlns:a16="http://schemas.microsoft.com/office/drawing/2014/main" id="{F15D2A24-844D-7345-AF84-FEA40BD35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66" name="Group 817">
            <a:extLst>
              <a:ext uri="{FF2B5EF4-FFF2-40B4-BE49-F238E27FC236}">
                <a16:creationId xmlns:a16="http://schemas.microsoft.com/office/drawing/2014/main" id="{5B996586-264C-3643-9E41-3632345BFB87}"/>
              </a:ext>
            </a:extLst>
          </p:cNvPr>
          <p:cNvGrpSpPr>
            <a:grpSpLocks/>
          </p:cNvGrpSpPr>
          <p:nvPr/>
        </p:nvGrpSpPr>
        <p:grpSpPr bwMode="auto">
          <a:xfrm>
            <a:off x="7975063" y="2094561"/>
            <a:ext cx="466245" cy="434369"/>
            <a:chOff x="2920" y="1424"/>
            <a:chExt cx="326" cy="320"/>
          </a:xfrm>
        </p:grpSpPr>
        <p:sp>
          <p:nvSpPr>
            <p:cNvPr id="667" name="Oval 818">
              <a:extLst>
                <a:ext uri="{FF2B5EF4-FFF2-40B4-BE49-F238E27FC236}">
                  <a16:creationId xmlns:a16="http://schemas.microsoft.com/office/drawing/2014/main" id="{AA4661F1-54B8-A146-BC66-9B5A3CD2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8" name="Group 819">
              <a:extLst>
                <a:ext uri="{FF2B5EF4-FFF2-40B4-BE49-F238E27FC236}">
                  <a16:creationId xmlns:a16="http://schemas.microsoft.com/office/drawing/2014/main" id="{1686DBB0-11C0-D34B-972B-2CCF69324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70" name="Oval 820">
                <a:extLst>
                  <a:ext uri="{FF2B5EF4-FFF2-40B4-BE49-F238E27FC236}">
                    <a16:creationId xmlns:a16="http://schemas.microsoft.com/office/drawing/2014/main" id="{65562299-A7B0-E748-8DA9-F125E00B9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1" name="Oval 821">
                <a:extLst>
                  <a:ext uri="{FF2B5EF4-FFF2-40B4-BE49-F238E27FC236}">
                    <a16:creationId xmlns:a16="http://schemas.microsoft.com/office/drawing/2014/main" id="{4C2D7ED2-03EA-DD40-B7CA-8CF81250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2" name="Oval 822">
                <a:extLst>
                  <a:ext uri="{FF2B5EF4-FFF2-40B4-BE49-F238E27FC236}">
                    <a16:creationId xmlns:a16="http://schemas.microsoft.com/office/drawing/2014/main" id="{52DEB089-EF3D-7E47-9DFD-BCE7FFF4F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3" name="Oval 823">
                <a:extLst>
                  <a:ext uri="{FF2B5EF4-FFF2-40B4-BE49-F238E27FC236}">
                    <a16:creationId xmlns:a16="http://schemas.microsoft.com/office/drawing/2014/main" id="{27812B4C-C2A3-A34E-8C48-C8022BA5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4" name="Freeform 824">
                <a:extLst>
                  <a:ext uri="{FF2B5EF4-FFF2-40B4-BE49-F238E27FC236}">
                    <a16:creationId xmlns:a16="http://schemas.microsoft.com/office/drawing/2014/main" id="{A83A4BD2-C0FC-0243-9444-4BE1DEF544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9" name="Freeform 825">
              <a:extLst>
                <a:ext uri="{FF2B5EF4-FFF2-40B4-BE49-F238E27FC236}">
                  <a16:creationId xmlns:a16="http://schemas.microsoft.com/office/drawing/2014/main" id="{88940FE6-2121-E047-B5D1-709EEEA5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CAA0DAAC-D388-5E4E-8B1F-AA359B358F91}"/>
              </a:ext>
            </a:extLst>
          </p:cNvPr>
          <p:cNvGrpSpPr/>
          <p:nvPr/>
        </p:nvGrpSpPr>
        <p:grpSpPr>
          <a:xfrm>
            <a:off x="9885167" y="5352639"/>
            <a:ext cx="309187" cy="167750"/>
            <a:chOff x="3668110" y="2448910"/>
            <a:chExt cx="3794234" cy="2165130"/>
          </a:xfrm>
        </p:grpSpPr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6F75940-BD62-504A-8C73-FDDA0A3399A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B68551CE-211F-A242-AF0E-8E6622E334D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074BFC43-A3A5-964D-8135-081414E76B2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1EEBCE37-5065-464B-A991-2B6D4416248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1119C91B-532D-914D-A174-D49B02868A2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201345D5-2C2E-D144-AAB9-B54FD240A64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6040CCAF-188D-9140-80B6-CA6A424D689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3" name="Text Box 467">
            <a:extLst>
              <a:ext uri="{FF2B5EF4-FFF2-40B4-BE49-F238E27FC236}">
                <a16:creationId xmlns:a16="http://schemas.microsoft.com/office/drawing/2014/main" id="{1E3B9681-8FF1-EC4D-B168-3EC99278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30" y="5368348"/>
            <a:ext cx="4933787" cy="1036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link layer </a:t>
            </a:r>
            <a:r>
              <a:rPr lang="en-US" sz="2400" dirty="0">
                <a:latin typeface="+mn-lt"/>
                <a:cs typeface="+mn-cs"/>
              </a:rPr>
              <a:t>has responsibility of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transferring datagram from one node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to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physically adjacent </a:t>
            </a:r>
            <a:r>
              <a:rPr lang="en-US" sz="2400" dirty="0">
                <a:latin typeface="+mn-lt"/>
                <a:cs typeface="+mn-cs"/>
              </a:rPr>
              <a:t>node over a li</a:t>
            </a:r>
            <a:r>
              <a:rPr lang="en-US" sz="2400" i="0" dirty="0">
                <a:latin typeface="+mn-lt"/>
                <a:cs typeface="+mn-cs"/>
              </a:rPr>
              <a:t>nk</a:t>
            </a:r>
            <a:endParaRPr lang="en-US" i="0" dirty="0">
              <a:latin typeface="+mn-lt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408BE-7166-1A47-AA93-D02ED37AA439}"/>
              </a:ext>
            </a:extLst>
          </p:cNvPr>
          <p:cNvSpPr/>
          <p:nvPr/>
        </p:nvSpPr>
        <p:spPr>
          <a:xfrm>
            <a:off x="1104900" y="5320145"/>
            <a:ext cx="5226627" cy="1233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Slide Number Placeholder 4">
            <a:extLst>
              <a:ext uri="{FF2B5EF4-FFF2-40B4-BE49-F238E27FC236}">
                <a16:creationId xmlns:a16="http://schemas.microsoft.com/office/drawing/2014/main" id="{B8D7466E-52C9-2747-A341-DA3B16D5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frame structure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4B00453C-4C5E-1142-B1BF-526E638BF9DC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1399863"/>
            <a:ext cx="11134802" cy="223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/>
              <a:t>sending interface encapsulates IP datagram (or other network layer protocol packet) in </a:t>
            </a:r>
            <a:r>
              <a:rPr lang="en-US" dirty="0">
                <a:solidFill>
                  <a:srgbClr val="CC0000"/>
                </a:solidFill>
              </a:rPr>
              <a:t>Ethernet frame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/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2745256" y="2328343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type</a:t>
              </a:r>
            </a:p>
          </p:txBody>
        </p:sp>
      </p:grpSp>
      <p:sp>
        <p:nvSpPr>
          <p:cNvPr id="89" name="Rectangle 3">
            <a:extLst>
              <a:ext uri="{FF2B5EF4-FFF2-40B4-BE49-F238E27FC236}">
                <a16:creationId xmlns:a16="http://schemas.microsoft.com/office/drawing/2014/main" id="{2C36AD46-76A5-B740-906F-47C5DF160D37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3867200"/>
            <a:ext cx="11134802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preamble: </a:t>
            </a:r>
          </a:p>
          <a:p>
            <a:pPr marL="465138" indent="-233363">
              <a:defRPr/>
            </a:pPr>
            <a:r>
              <a:rPr lang="en-US" dirty="0"/>
              <a:t> used to synchronize receiver, sender clock rates</a:t>
            </a:r>
          </a:p>
          <a:p>
            <a:pPr marL="465138" indent="-233363">
              <a:defRPr/>
            </a:pPr>
            <a:r>
              <a:rPr lang="en-US" dirty="0"/>
              <a:t>7 bytes of 10101010 followed by one byte of 10101011</a:t>
            </a:r>
          </a:p>
        </p:txBody>
      </p:sp>
    </p:spTree>
    <p:extLst>
      <p:ext uri="{BB962C8B-B14F-4D97-AF65-F5344CB8AC3E}">
        <p14:creationId xmlns:p14="http://schemas.microsoft.com/office/powerpoint/2010/main" val="7665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frame structure </a:t>
            </a:r>
            <a:r>
              <a:rPr lang="en-US" sz="36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2190620" y="1294021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type</a:t>
              </a: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52EC9379-8CF4-B845-BC28-25B206CCAE0F}"/>
              </a:ext>
            </a:extLst>
          </p:cNvPr>
          <p:cNvSpPr txBox="1">
            <a:spLocks noChangeArrowheads="1"/>
          </p:cNvSpPr>
          <p:nvPr/>
        </p:nvSpPr>
        <p:spPr>
          <a:xfrm>
            <a:off x="918616" y="2738516"/>
            <a:ext cx="11273384" cy="41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addresses: </a:t>
            </a:r>
            <a:r>
              <a:rPr lang="en-US" dirty="0"/>
              <a:t>6 byte source, destination MAC addresses</a:t>
            </a:r>
          </a:p>
          <a:p>
            <a:pPr lvl="1">
              <a:defRPr/>
            </a:pPr>
            <a:r>
              <a:rPr lang="en-US" dirty="0"/>
              <a:t>if adapter receives frame with matching destination address, or with broadcast address (e.g., ARP packet), it passes data in frame to network layer protocol</a:t>
            </a:r>
          </a:p>
          <a:p>
            <a:pPr lvl="1">
              <a:defRPr/>
            </a:pPr>
            <a:r>
              <a:rPr lang="en-US" dirty="0"/>
              <a:t>otherwise, adapter discards frame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type: </a:t>
            </a:r>
            <a:r>
              <a:rPr lang="en-US" dirty="0"/>
              <a:t>indicates higher layer protocol </a:t>
            </a:r>
          </a:p>
          <a:p>
            <a:pPr lvl="1">
              <a:defRPr/>
            </a:pPr>
            <a:r>
              <a:rPr lang="en-US" dirty="0"/>
              <a:t>mostly IP but others possible, e.g., Novell IPX, AppleTalk</a:t>
            </a:r>
          </a:p>
          <a:p>
            <a:pPr lvl="1">
              <a:defRPr/>
            </a:pPr>
            <a:r>
              <a:rPr lang="en-US" dirty="0"/>
              <a:t>used to demultiplex up at receiver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CRC: </a:t>
            </a:r>
            <a:r>
              <a:rPr lang="en-US" dirty="0"/>
              <a:t>cyclic redundancy check at receiver</a:t>
            </a:r>
          </a:p>
          <a:p>
            <a:pPr lvl="1">
              <a:defRPr/>
            </a:pPr>
            <a:r>
              <a:rPr lang="en-US" dirty="0"/>
              <a:t>error detected: frame is dropped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62512A-796F-E249-9BDA-F50A54A9EF07}"/>
              </a:ext>
            </a:extLst>
          </p:cNvPr>
          <p:cNvSpPr/>
          <p:nvPr/>
        </p:nvSpPr>
        <p:spPr>
          <a:xfrm>
            <a:off x="3414532" y="1446835"/>
            <a:ext cx="1898248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BD4B9E-B165-2F47-AFD8-92E71CB8BA3C}"/>
              </a:ext>
            </a:extLst>
          </p:cNvPr>
          <p:cNvSpPr/>
          <p:nvPr/>
        </p:nvSpPr>
        <p:spPr>
          <a:xfrm>
            <a:off x="8081059" y="1471913"/>
            <a:ext cx="1965766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655D5E-5A29-E74E-9AE7-FBDD43A055D0}"/>
              </a:ext>
            </a:extLst>
          </p:cNvPr>
          <p:cNvSpPr/>
          <p:nvPr/>
        </p:nvSpPr>
        <p:spPr>
          <a:xfrm rot="16200000">
            <a:off x="4780345" y="1551006"/>
            <a:ext cx="1365815" cy="856525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2" grpId="0" animBg="1"/>
      <p:bldP spid="2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Ethernet: unreliable, connectionless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94B40E5-F359-2645-A4A0-0CEE4C209C99}"/>
              </a:ext>
            </a:extLst>
          </p:cNvPr>
          <p:cNvSpPr txBox="1">
            <a:spLocks noChangeArrowheads="1"/>
          </p:cNvSpPr>
          <p:nvPr/>
        </p:nvSpPr>
        <p:spPr>
          <a:xfrm>
            <a:off x="989351" y="1600200"/>
            <a:ext cx="1023828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</a:rPr>
              <a:t>connectionless: </a:t>
            </a:r>
            <a:r>
              <a:rPr lang="en-US" sz="3200" dirty="0"/>
              <a:t>no handshaking between sending and receiving NICs </a:t>
            </a:r>
          </a:p>
          <a:p>
            <a:pPr>
              <a:defRPr/>
            </a:pPr>
            <a:r>
              <a:rPr lang="en-US" sz="3200" dirty="0">
                <a:solidFill>
                  <a:srgbClr val="C00000"/>
                </a:solidFill>
              </a:rPr>
              <a:t>unreliable: </a:t>
            </a:r>
            <a:r>
              <a:rPr lang="en-US" sz="3200" dirty="0"/>
              <a:t>receiving NIC doesn’t send ACKs or NAKs to sending NIC</a:t>
            </a:r>
          </a:p>
          <a:p>
            <a:pPr lvl="1">
              <a:defRPr/>
            </a:pPr>
            <a:r>
              <a:rPr lang="en-US" sz="2800" dirty="0"/>
              <a:t>data in dropped frames recovered only if initial sender uses higher layer </a:t>
            </a:r>
            <a:r>
              <a:rPr lang="en-US" sz="2800" dirty="0" err="1"/>
              <a:t>rdt</a:t>
            </a:r>
            <a:r>
              <a:rPr lang="en-US" sz="2800" dirty="0"/>
              <a:t> (e.g., TCP), otherwise dropped data lost</a:t>
            </a:r>
          </a:p>
          <a:p>
            <a:pPr>
              <a:defRPr/>
            </a:pPr>
            <a:r>
              <a:rPr lang="en-US" sz="3200" dirty="0"/>
              <a:t>Ethernet’s MAC protocol: unslotted </a:t>
            </a:r>
            <a:r>
              <a:rPr lang="en-US" sz="3200" dirty="0">
                <a:solidFill>
                  <a:srgbClr val="C00000"/>
                </a:solidFill>
              </a:rPr>
              <a:t>CSMA/CD with binary </a:t>
            </a:r>
            <a:r>
              <a:rPr lang="en-US" sz="3200" dirty="0" err="1">
                <a:solidFill>
                  <a:srgbClr val="C00000"/>
                </a:solidFill>
              </a:rPr>
              <a:t>backoff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802.3 Ethernet standards: link &amp; physical layers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5337EC81-E572-214C-BF69-89DCE6EC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53" y="3044936"/>
            <a:ext cx="11197652" cy="46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522288" lvl="1" indent="-284163">
              <a:lnSpc>
                <a:spcPct val="90000"/>
              </a:lnSpc>
              <a:defRPr/>
            </a:pPr>
            <a:r>
              <a:rPr lang="en-US" sz="2800" kern="0" dirty="0"/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kern="0" dirty="0">
              <a:latin typeface="Gill Sans MT" charset="0"/>
              <a:cs typeface="+mn-cs"/>
            </a:endParaRPr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D1D9C936-B7E0-6F43-8421-5B95EAA06933}"/>
              </a:ext>
            </a:extLst>
          </p:cNvPr>
          <p:cNvSpPr>
            <a:spLocks/>
          </p:cNvSpPr>
          <p:nvPr/>
        </p:nvSpPr>
        <p:spPr bwMode="auto">
          <a:xfrm>
            <a:off x="3847736" y="4045132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6A53ADA6-D108-1C40-A3EE-28BC1ABD17D8}"/>
              </a:ext>
            </a:extLst>
          </p:cNvPr>
          <p:cNvGrpSpPr>
            <a:grpSpLocks/>
          </p:cNvGrpSpPr>
          <p:nvPr/>
        </p:nvGrpSpPr>
        <p:grpSpPr bwMode="auto">
          <a:xfrm>
            <a:off x="2552336" y="4178480"/>
            <a:ext cx="1300163" cy="1477962"/>
            <a:chOff x="921" y="797"/>
            <a:chExt cx="819" cy="931"/>
          </a:xfrm>
        </p:grpSpPr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A19C4707-153A-1D4A-9F0C-A7D66CFE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Text Box 42">
              <a:extLst>
                <a:ext uri="{FF2B5EF4-FFF2-40B4-BE49-F238E27FC236}">
                  <a16:creationId xmlns:a16="http://schemas.microsoft.com/office/drawing/2014/main" id="{6F9A40BD-67A8-AC46-923B-F43FFA41F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797"/>
              <a:ext cx="773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B273748A-AE80-2049-8434-08C970AD4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06692CA4-1050-F547-8BD3-506A2BF3B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2067FEF7-7EF7-E040-9D6E-F0A67817A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38265043-8296-5C4F-B90B-0BBD21426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978E49E5-6968-CC48-AC67-D74316AD7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956710CE-B4F5-EA4E-BF2A-C20BE32C5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" name="Rectangle 49">
            <a:extLst>
              <a:ext uri="{FF2B5EF4-FFF2-40B4-BE49-F238E27FC236}">
                <a16:creationId xmlns:a16="http://schemas.microsoft.com/office/drawing/2014/main" id="{33B384B2-E84D-E145-9B31-7CDEB33C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049" y="4008619"/>
            <a:ext cx="4195762" cy="156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47" name="Line 50">
            <a:extLst>
              <a:ext uri="{FF2B5EF4-FFF2-40B4-BE49-F238E27FC236}">
                <a16:creationId xmlns:a16="http://schemas.microsoft.com/office/drawing/2014/main" id="{71F4EA3F-71A9-E649-B270-EF76B8B13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336" y="4673782"/>
            <a:ext cx="417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7DC03FEF-6F61-B84E-B3EE-F4889195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078" y="4049894"/>
            <a:ext cx="18384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MAC protocol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and frame format</a:t>
            </a: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id="{FCD7A57B-08E5-9042-A816-5F41877F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324" y="4764269"/>
            <a:ext cx="119135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100BASE-TX</a:t>
            </a:r>
          </a:p>
        </p:txBody>
      </p:sp>
      <p:sp>
        <p:nvSpPr>
          <p:cNvPr id="50" name="Text Box 53">
            <a:extLst>
              <a:ext uri="{FF2B5EF4-FFF2-40B4-BE49-F238E27FC236}">
                <a16:creationId xmlns:a16="http://schemas.microsoft.com/office/drawing/2014/main" id="{A227F0AF-4662-F24A-9653-0AADE99ED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436" y="5124632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100BASE-T4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57422924-DBD0-594C-8374-4E4F54D3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199" y="4759507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100BASE-FX</a:t>
            </a:r>
          </a:p>
        </p:txBody>
      </p:sp>
      <p:sp>
        <p:nvSpPr>
          <p:cNvPr id="52" name="Freeform 55">
            <a:extLst>
              <a:ext uri="{FF2B5EF4-FFF2-40B4-BE49-F238E27FC236}">
                <a16:creationId xmlns:a16="http://schemas.microsoft.com/office/drawing/2014/main" id="{53523A51-905B-3D41-9BAA-9981C632BCA4}"/>
              </a:ext>
            </a:extLst>
          </p:cNvPr>
          <p:cNvSpPr>
            <a:spLocks/>
          </p:cNvSpPr>
          <p:nvPr/>
        </p:nvSpPr>
        <p:spPr bwMode="auto">
          <a:xfrm>
            <a:off x="3862024" y="4654732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53" name="Text Box 56">
            <a:extLst>
              <a:ext uri="{FF2B5EF4-FFF2-40B4-BE49-F238E27FC236}">
                <a16:creationId xmlns:a16="http://schemas.microsoft.com/office/drawing/2014/main" id="{1DE6B70E-6097-F84E-9788-C59914DB1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349" y="4757919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100BASE-T2</a:t>
            </a:r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B1DB8DC7-324F-CF44-874C-A2541574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886" y="5118282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100BASE-SX</a:t>
            </a: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E95A44E5-EB2A-9946-80C0-81A38CBC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549" y="5113519"/>
            <a:ext cx="1204176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100BASE-BX</a:t>
            </a:r>
          </a:p>
        </p:txBody>
      </p:sp>
      <p:grpSp>
        <p:nvGrpSpPr>
          <p:cNvPr id="56" name="Group 67">
            <a:extLst>
              <a:ext uri="{FF2B5EF4-FFF2-40B4-BE49-F238E27FC236}">
                <a16:creationId xmlns:a16="http://schemas.microsoft.com/office/drawing/2014/main" id="{BD6F53D7-9BED-1E4A-8353-2414F7E4B271}"/>
              </a:ext>
            </a:extLst>
          </p:cNvPr>
          <p:cNvGrpSpPr>
            <a:grpSpLocks/>
          </p:cNvGrpSpPr>
          <p:nvPr/>
        </p:nvGrpSpPr>
        <p:grpSpPr bwMode="auto">
          <a:xfrm>
            <a:off x="6656025" y="4713470"/>
            <a:ext cx="2798763" cy="1595438"/>
            <a:chOff x="3579" y="2988"/>
            <a:chExt cx="1763" cy="1005"/>
          </a:xfrm>
        </p:grpSpPr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C50E32B5-3D8B-8548-B34B-8E5B3A3E5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E7F465C2-97A3-0345-9A24-E2CE0791D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202ECB0D-50EC-5C4A-BADA-C0CCB4364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741"/>
              <a:ext cx="13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0" dirty="0">
                  <a:solidFill>
                    <a:srgbClr val="CC0000"/>
                  </a:solidFill>
                  <a:latin typeface="+mn-lt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60" name="Group 66">
            <a:extLst>
              <a:ext uri="{FF2B5EF4-FFF2-40B4-BE49-F238E27FC236}">
                <a16:creationId xmlns:a16="http://schemas.microsoft.com/office/drawing/2014/main" id="{029E73D2-C030-8048-9731-A8014A0F5B04}"/>
              </a:ext>
            </a:extLst>
          </p:cNvPr>
          <p:cNvGrpSpPr>
            <a:grpSpLocks/>
          </p:cNvGrpSpPr>
          <p:nvPr/>
        </p:nvGrpSpPr>
        <p:grpSpPr bwMode="auto">
          <a:xfrm>
            <a:off x="2907936" y="4703945"/>
            <a:ext cx="5059363" cy="1628776"/>
            <a:chOff x="1218" y="2982"/>
            <a:chExt cx="3187" cy="1026"/>
          </a:xfrm>
        </p:grpSpPr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474C8A2E-BC6B-7A45-B113-AFB541E56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B16CB47D-76E2-3F42-AC2D-72C1962B8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9BA08050-1D02-1F4A-93AC-F727FE13E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3756"/>
              <a:ext cx="24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copper (twister pair) physical layer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B6913DDC-83CD-0F43-A24D-5DAA204F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98" y="1611604"/>
            <a:ext cx="11197652" cy="159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3200" i="1" kern="0" dirty="0">
                <a:solidFill>
                  <a:srgbClr val="0000A8"/>
                </a:solidFill>
                <a:cs typeface="+mn-cs"/>
              </a:rPr>
              <a:t>many</a:t>
            </a:r>
            <a:r>
              <a:rPr lang="en-US" sz="3200" kern="0" dirty="0">
                <a:solidFill>
                  <a:srgbClr val="0000A8"/>
                </a:solidFill>
                <a:cs typeface="+mn-cs"/>
              </a:rPr>
              <a:t> </a:t>
            </a:r>
            <a:r>
              <a:rPr lang="en-US" sz="3200" kern="0" dirty="0">
                <a:cs typeface="+mn-cs"/>
              </a:rPr>
              <a:t>different Ethernet standards</a:t>
            </a:r>
          </a:p>
          <a:p>
            <a:pPr marL="522288" lvl="1" indent="-284163">
              <a:lnSpc>
                <a:spcPct val="90000"/>
              </a:lnSpc>
              <a:defRPr/>
            </a:pPr>
            <a:r>
              <a:rPr lang="en-US" sz="2800" kern="0" dirty="0"/>
              <a:t>common MAC protocol and frame format</a:t>
            </a:r>
          </a:p>
          <a:p>
            <a:pPr marL="522288" lvl="1" indent="-284163">
              <a:lnSpc>
                <a:spcPct val="90000"/>
              </a:lnSpc>
              <a:defRPr/>
            </a:pPr>
            <a:r>
              <a:rPr lang="en-US" sz="2800" kern="0" dirty="0"/>
              <a:t>different speeds: 2 Mbps, 10 Mbps, 100 Mbps, 1Gbps, 10 Gbps, 40 Gbps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3200" kern="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0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switch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7"/>
            <a:ext cx="10756119" cy="490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/>
              <a:t>Switch is a </a:t>
            </a:r>
            <a:r>
              <a:rPr lang="en-US" sz="3200" dirty="0">
                <a:solidFill>
                  <a:srgbClr val="C00000"/>
                </a:solidFill>
              </a:rPr>
              <a:t>link-layer</a:t>
            </a:r>
            <a:r>
              <a:rPr lang="en-US" sz="3200" dirty="0"/>
              <a:t> device: takes an </a:t>
            </a:r>
            <a:r>
              <a:rPr lang="en-US" sz="3200" i="1" dirty="0">
                <a:solidFill>
                  <a:srgbClr val="0000A8"/>
                </a:solidFill>
              </a:rPr>
              <a:t>active</a:t>
            </a:r>
            <a:r>
              <a:rPr lang="en-US" sz="3200" dirty="0"/>
              <a:t> role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store, forward Ethernet frames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examine incoming frame’s MAC address, </a:t>
            </a:r>
            <a:r>
              <a:rPr lang="en-US" sz="2800" i="1" dirty="0">
                <a:solidFill>
                  <a:srgbClr val="0000A8"/>
                </a:solidFill>
              </a:rPr>
              <a:t>selectively</a:t>
            </a:r>
            <a:r>
              <a:rPr lang="en-US" sz="2800" dirty="0"/>
              <a:t> forward  frame to one-or-more outgoing links when frame is to be forwarded on segment, uses CSMA/CD to access segment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>
                <a:solidFill>
                  <a:srgbClr val="0000A8"/>
                </a:solidFill>
              </a:rPr>
              <a:t>transparent: </a:t>
            </a:r>
            <a:r>
              <a:rPr lang="en-US" sz="2800" dirty="0"/>
              <a:t>hosts </a:t>
            </a:r>
            <a:r>
              <a:rPr lang="en-US" sz="2800" i="1" dirty="0"/>
              <a:t>unaware</a:t>
            </a:r>
            <a:r>
              <a:rPr lang="en-US" sz="2800" dirty="0"/>
              <a:t> of presence of switches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>
                <a:solidFill>
                  <a:srgbClr val="0000A8"/>
                </a:solidFill>
              </a:rPr>
              <a:t>plug-and-play, self-learning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Ethernet protocol used on </a:t>
            </a:r>
            <a:r>
              <a:rPr lang="en-US" i="1" dirty="0"/>
              <a:t>each</a:t>
            </a:r>
            <a:r>
              <a:rPr lang="en-US" dirty="0"/>
              <a:t> incoming link, so: </a:t>
            </a:r>
          </a:p>
          <a:p>
            <a:pPr lvl="1" indent="-293688">
              <a:defRPr/>
            </a:pPr>
            <a:r>
              <a:rPr lang="en-US" sz="2800" dirty="0"/>
              <a:t>no collisions; full duplex</a:t>
            </a:r>
          </a:p>
          <a:p>
            <a:pPr lvl="1">
              <a:defRPr/>
            </a:pPr>
            <a:r>
              <a:rPr lang="en-US" sz="2800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switching: </a:t>
            </a:r>
            <a:r>
              <a:rPr lang="en-US" dirty="0"/>
              <a:t>A-to-A’ and B-to-B</a:t>
            </a:r>
            <a:r>
              <a:rPr lang="en-US" altLang="ja-JP" dirty="0"/>
              <a:t>’</a:t>
            </a:r>
            <a:r>
              <a:rPr lang="en-US" dirty="0"/>
              <a:t> can transmit simultaneously, without collisions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Ethernet protocol used on </a:t>
            </a:r>
            <a:r>
              <a:rPr lang="en-US" i="1" dirty="0"/>
              <a:t>each</a:t>
            </a:r>
            <a:r>
              <a:rPr lang="en-US" dirty="0"/>
              <a:t> incoming link, so: </a:t>
            </a:r>
          </a:p>
          <a:p>
            <a:pPr lvl="1" indent="-293688">
              <a:defRPr/>
            </a:pPr>
            <a:r>
              <a:rPr lang="en-US" sz="2800" dirty="0"/>
              <a:t>no collisions; full duplex</a:t>
            </a:r>
          </a:p>
          <a:p>
            <a:pPr lvl="1">
              <a:defRPr/>
            </a:pPr>
            <a:r>
              <a:rPr lang="en-US" sz="2800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49"/>
            <a:ext cx="6723621" cy="175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switching: </a:t>
            </a:r>
            <a:r>
              <a:rPr lang="en-US" dirty="0"/>
              <a:t>A-to-A’ and B-to-B</a:t>
            </a:r>
            <a:r>
              <a:rPr lang="en-US" altLang="ja-JP" dirty="0"/>
              <a:t>’</a:t>
            </a:r>
            <a:r>
              <a:rPr lang="en-US" dirty="0"/>
              <a:t> can transmit simultaneously, without collisions</a:t>
            </a:r>
          </a:p>
          <a:p>
            <a:pPr lvl="1" indent="-293688">
              <a:defRPr/>
            </a:pPr>
            <a:r>
              <a:rPr lang="en-US" dirty="0"/>
              <a:t>but A-to-A’ and C to A’ can </a:t>
            </a:r>
            <a:r>
              <a:rPr lang="en-US" i="1" dirty="0"/>
              <a:t>not </a:t>
            </a:r>
            <a:r>
              <a:rPr lang="en-US" dirty="0"/>
              <a:t>happen simultaneously 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A3E0939-38DE-0C45-ACDE-CA1F0EECF0D8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D7BA5-ACC3-8B47-832A-E18396A3E89E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559CCE-5086-9E49-8C51-74974885AF5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8310621" y="2697717"/>
            <a:ext cx="1577693" cy="16990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58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 forwarding table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388938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A:</a:t>
            </a:r>
            <a:r>
              <a:rPr lang="en-US" i="1" dirty="0">
                <a:solidFill>
                  <a:srgbClr val="CC0000"/>
                </a:solidFill>
              </a:rPr>
              <a:t>  </a:t>
            </a:r>
            <a:r>
              <a:rPr lang="en-US" dirty="0"/>
              <a:t>each switch has a </a:t>
            </a:r>
            <a:r>
              <a:rPr lang="en-US" dirty="0">
                <a:solidFill>
                  <a:srgbClr val="CC0000"/>
                </a:solidFill>
              </a:rPr>
              <a:t>switch table,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entry: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(MAC address of host, interface to reach host, time stamp)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looks like a routing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30" y="4863228"/>
            <a:ext cx="6100996" cy="16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indent="-403225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i="1" u="sng" dirty="0">
                <a:solidFill>
                  <a:srgbClr val="CC0000"/>
                </a:solidFill>
              </a:rPr>
              <a:t>Q: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are entries created, maintained in switch table? </a:t>
            </a:r>
            <a:endParaRPr lang="en-US" sz="3200" dirty="0"/>
          </a:p>
          <a:p>
            <a:pPr marL="806450" lvl="1" indent="-284163">
              <a:lnSpc>
                <a:spcPct val="100000"/>
              </a:lnSpc>
              <a:defRPr/>
            </a:pPr>
            <a:r>
              <a:rPr lang="en-US" dirty="0"/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self-learning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100000"/>
              </a:lnSpc>
              <a:defRPr/>
            </a:pPr>
            <a:r>
              <a:rPr lang="en-US" sz="3200" dirty="0"/>
              <a:t>switch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i="1" dirty="0">
                <a:solidFill>
                  <a:srgbClr val="CC0000"/>
                </a:solidFill>
              </a:rPr>
              <a:t>learns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4" y="1001713"/>
            <a:ext cx="1450975" cy="714375"/>
            <a:chOff x="4406" y="331"/>
            <a:chExt cx="914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/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/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context</a:t>
            </a:r>
            <a:endParaRPr lang="en-US" sz="4400" dirty="0"/>
          </a:p>
        </p:txBody>
      </p:sp>
      <p:sp>
        <p:nvSpPr>
          <p:cNvPr id="554" name="Rectangle 3">
            <a:extLst>
              <a:ext uri="{FF2B5EF4-FFF2-40B4-BE49-F238E27FC236}">
                <a16:creationId xmlns:a16="http://schemas.microsoft.com/office/drawing/2014/main" id="{25FAF4B3-8F28-4941-BA8B-94D99D525D15}"/>
              </a:ext>
            </a:extLst>
          </p:cNvPr>
          <p:cNvSpPr txBox="1">
            <a:spLocks noChangeArrowheads="1"/>
          </p:cNvSpPr>
          <p:nvPr/>
        </p:nvSpPr>
        <p:spPr>
          <a:xfrm>
            <a:off x="959573" y="1533959"/>
            <a:ext cx="487319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</a:t>
            </a:r>
            <a:r>
              <a:rPr lang="en-US" dirty="0" err="1"/>
              <a:t>WiFi</a:t>
            </a:r>
            <a:r>
              <a:rPr lang="en-US" dirty="0"/>
              <a:t> on first link, Ethernet on next link</a:t>
            </a:r>
          </a:p>
          <a:p>
            <a:pPr>
              <a:defRPr/>
            </a:pPr>
            <a:r>
              <a:rPr lang="en-US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reliable data transfer over link</a:t>
            </a:r>
          </a:p>
        </p:txBody>
      </p:sp>
      <p:sp>
        <p:nvSpPr>
          <p:cNvPr id="557" name="Slide Number Placeholder 4">
            <a:extLst>
              <a:ext uri="{FF2B5EF4-FFF2-40B4-BE49-F238E27FC236}">
                <a16:creationId xmlns:a16="http://schemas.microsoft.com/office/drawing/2014/main" id="{9D0184B3-8346-1F48-87BF-B85F067F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frame filtering/forwarding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charset="0"/>
              <a:buNone/>
              <a:defRPr/>
            </a:pPr>
            <a:r>
              <a:rPr lang="en-US" sz="3200" dirty="0"/>
              <a:t>when  frame received at switch: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index switch table using MAC destination address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</a:rPr>
              <a:t>3. if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entry found for destination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000099"/>
                </a:solidFill>
              </a:rPr>
              <a:t>     </a:t>
            </a:r>
            <a:r>
              <a:rPr lang="en-US" sz="2800" dirty="0">
                <a:solidFill>
                  <a:srgbClr val="000099"/>
                </a:solidFill>
              </a:rPr>
              <a:t>if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destination on segment from which frame arrived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dirty="0">
                <a:solidFill>
                  <a:srgbClr val="000099"/>
                </a:solidFill>
              </a:rPr>
              <a:t>then</a:t>
            </a:r>
            <a:r>
              <a:rPr lang="en-US" sz="2800" dirty="0"/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>
                <a:solidFill>
                  <a:srgbClr val="000099"/>
                </a:solidFill>
              </a:rPr>
              <a:t>else</a:t>
            </a:r>
            <a:r>
              <a:rPr lang="en-US" sz="2800" dirty="0"/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</a:t>
            </a:r>
            <a:r>
              <a:rPr lang="en-US" sz="2800" b="1" dirty="0">
                <a:solidFill>
                  <a:schemeClr val="accent2"/>
                </a:solidFill>
              </a:rPr>
              <a:t>  </a:t>
            </a:r>
            <a:r>
              <a:rPr lang="en-US" sz="2800" dirty="0">
                <a:solidFill>
                  <a:srgbClr val="000099"/>
                </a:solidFill>
              </a:rPr>
              <a:t>}</a:t>
            </a:r>
            <a:r>
              <a:rPr lang="en-US" sz="2800" b="1" dirty="0">
                <a:solidFill>
                  <a:schemeClr val="accent2"/>
                </a:solidFill>
              </a:rPr>
              <a:t>   </a:t>
            </a:r>
            <a:endParaRPr lang="en-US" sz="2800" dirty="0"/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 </a:t>
            </a:r>
            <a:r>
              <a:rPr lang="en-US" sz="2800" dirty="0">
                <a:solidFill>
                  <a:srgbClr val="000099"/>
                </a:solidFill>
              </a:rPr>
              <a:t>else</a:t>
            </a:r>
            <a:r>
              <a:rPr lang="en-US" sz="2800" dirty="0"/>
              <a:t> flood  /* forward on all interfaces except arriving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Self-learning, forwarding: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1" y="900218"/>
            <a:ext cx="1450975" cy="714375"/>
            <a:chOff x="4406" y="331"/>
            <a:chExt cx="914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4650"/>
            <a:chOff x="2376" y="3383"/>
            <a:chExt cx="1557" cy="236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frame destination, A’, location unknown:</a:t>
            </a:r>
            <a:endParaRPr lang="en-US" i="1" dirty="0"/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181" y="1937790"/>
            <a:ext cx="94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  <a:cs typeface="+mn-cs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4" y="250065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35" y="2974429"/>
            <a:ext cx="4417575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cs typeface="+mn-cs"/>
              </a:rPr>
              <a:t>    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cs typeface="+mn-cs"/>
              </a:rPr>
              <a:t>on just one link</a:t>
            </a: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Interconnecting switches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70" name="Rectangle 6">
            <a:extLst>
              <a:ext uri="{FF2B5EF4-FFF2-40B4-BE49-F238E27FC236}">
                <a16:creationId xmlns:a16="http://schemas.microsoft.com/office/drawing/2014/main" id="{D00993B5-4690-E140-B05C-69E88A02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64" y="1335790"/>
            <a:ext cx="788193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kern="0" dirty="0">
                <a:cs typeface="+mn-cs"/>
              </a:rPr>
              <a:t>self-learning switches can be connected together:</a:t>
            </a:r>
          </a:p>
        </p:txBody>
      </p:sp>
      <p:sp>
        <p:nvSpPr>
          <p:cNvPr id="171" name="Rectangle 70">
            <a:extLst>
              <a:ext uri="{FF2B5EF4-FFF2-40B4-BE49-F238E27FC236}">
                <a16:creationId xmlns:a16="http://schemas.microsoft.com/office/drawing/2014/main" id="{4FA79001-8106-D44D-B7AE-1DA5FDFF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08" y="4550478"/>
            <a:ext cx="1074693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0375" indent="-3968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Q:</a:t>
            </a:r>
            <a:r>
              <a:rPr lang="en-US" sz="2800" i="1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sending from A to G - how does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know to forward frame destined to G via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?</a:t>
            </a:r>
          </a:p>
          <a:p>
            <a:pPr marL="457200" indent="-28733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A:</a:t>
            </a: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self learning! (works exactly the same as in single-switch case!)</a:t>
            </a:r>
          </a:p>
        </p:txBody>
      </p:sp>
      <p:grpSp>
        <p:nvGrpSpPr>
          <p:cNvPr id="172" name="Group 1">
            <a:extLst>
              <a:ext uri="{FF2B5EF4-FFF2-40B4-BE49-F238E27FC236}">
                <a16:creationId xmlns:a16="http://schemas.microsoft.com/office/drawing/2014/main" id="{6ACB2ECE-A6EE-2F42-BFE2-A88609E9FC4C}"/>
              </a:ext>
            </a:extLst>
          </p:cNvPr>
          <p:cNvGrpSpPr>
            <a:grpSpLocks/>
          </p:cNvGrpSpPr>
          <p:nvPr/>
        </p:nvGrpSpPr>
        <p:grpSpPr bwMode="auto">
          <a:xfrm>
            <a:off x="2517827" y="2654612"/>
            <a:ext cx="2005135" cy="1358900"/>
            <a:chOff x="958850" y="2444750"/>
            <a:chExt cx="2005665" cy="1358710"/>
          </a:xfrm>
        </p:grpSpPr>
        <p:sp>
          <p:nvSpPr>
            <p:cNvPr id="173" name="Line 20">
              <a:extLst>
                <a:ext uri="{FF2B5EF4-FFF2-40B4-BE49-F238E27FC236}">
                  <a16:creationId xmlns:a16="http://schemas.microsoft.com/office/drawing/2014/main" id="{A3FD6BE2-2CD4-6143-B6C7-1587A108B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20" name="Line 21">
              <a:extLst>
                <a:ext uri="{FF2B5EF4-FFF2-40B4-BE49-F238E27FC236}">
                  <a16:creationId xmlns:a16="http://schemas.microsoft.com/office/drawing/2014/main" id="{3DA59D3F-F827-094B-A805-1A54870E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2" name="Line 22">
              <a:extLst>
                <a:ext uri="{FF2B5EF4-FFF2-40B4-BE49-F238E27FC236}">
                  <a16:creationId xmlns:a16="http://schemas.microsoft.com/office/drawing/2014/main" id="{2168E2D5-CF45-3B47-AB69-F33DF11C9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82" name="Text Box 64">
              <a:extLst>
                <a:ext uri="{FF2B5EF4-FFF2-40B4-BE49-F238E27FC236}">
                  <a16:creationId xmlns:a16="http://schemas.microsoft.com/office/drawing/2014/main" id="{0105097B-F91D-A240-ACB8-B8FE8F879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17800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83" name="Text Box 65">
              <a:extLst>
                <a:ext uri="{FF2B5EF4-FFF2-40B4-BE49-F238E27FC236}">
                  <a16:creationId xmlns:a16="http://schemas.microsoft.com/office/drawing/2014/main" id="{1C6222BA-8E34-C046-9685-A8AA4450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09782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84" name="Text Box 73">
              <a:extLst>
                <a:ext uri="{FF2B5EF4-FFF2-40B4-BE49-F238E27FC236}">
                  <a16:creationId xmlns:a16="http://schemas.microsoft.com/office/drawing/2014/main" id="{54488D61-5701-C14F-AE1F-1F70DE4CE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36910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85" name="Text Box 66">
              <a:extLst>
                <a:ext uri="{FF2B5EF4-FFF2-40B4-BE49-F238E27FC236}">
                  <a16:creationId xmlns:a16="http://schemas.microsoft.com/office/drawing/2014/main" id="{1CC25A49-338C-1F44-9BAE-7CAED2A9A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0817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86" name="Group 44">
              <a:extLst>
                <a:ext uri="{FF2B5EF4-FFF2-40B4-BE49-F238E27FC236}">
                  <a16:creationId xmlns:a16="http://schemas.microsoft.com/office/drawing/2014/main" id="{202C5460-F11A-2D44-9706-A94732DA7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294" name="Picture 45" descr="desktop_computer_stylized_medium">
                <a:extLst>
                  <a:ext uri="{FF2B5EF4-FFF2-40B4-BE49-F238E27FC236}">
                    <a16:creationId xmlns:a16="http://schemas.microsoft.com/office/drawing/2014/main" id="{7120F0F2-50A9-3C4D-910D-4BB9142A0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5" name="Freeform 46">
                <a:extLst>
                  <a:ext uri="{FF2B5EF4-FFF2-40B4-BE49-F238E27FC236}">
                    <a16:creationId xmlns:a16="http://schemas.microsoft.com/office/drawing/2014/main" id="{C9BEE683-FE6F-D043-B338-7EB0184590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7" name="Group 44">
              <a:extLst>
                <a:ext uri="{FF2B5EF4-FFF2-40B4-BE49-F238E27FC236}">
                  <a16:creationId xmlns:a16="http://schemas.microsoft.com/office/drawing/2014/main" id="{A92DFDE4-2038-4B47-B1BF-86DCDC002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292" name="Picture 45" descr="desktop_computer_stylized_medium">
                <a:extLst>
                  <a:ext uri="{FF2B5EF4-FFF2-40B4-BE49-F238E27FC236}">
                    <a16:creationId xmlns:a16="http://schemas.microsoft.com/office/drawing/2014/main" id="{E569455D-4E55-0044-83EF-B08B7B4ED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3" name="Freeform 46">
                <a:extLst>
                  <a:ext uri="{FF2B5EF4-FFF2-40B4-BE49-F238E27FC236}">
                    <a16:creationId xmlns:a16="http://schemas.microsoft.com/office/drawing/2014/main" id="{306E34CC-1F03-244B-B814-D6B9650DD4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8" name="Group 44">
              <a:extLst>
                <a:ext uri="{FF2B5EF4-FFF2-40B4-BE49-F238E27FC236}">
                  <a16:creationId xmlns:a16="http://schemas.microsoft.com/office/drawing/2014/main" id="{48CCA417-6C89-B64D-98DA-51EE4AF3D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290" name="Picture 45" descr="desktop_computer_stylized_medium">
                <a:extLst>
                  <a:ext uri="{FF2B5EF4-FFF2-40B4-BE49-F238E27FC236}">
                    <a16:creationId xmlns:a16="http://schemas.microsoft.com/office/drawing/2014/main" id="{074846CF-8FFE-1E48-8A24-4F106758E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46">
                <a:extLst>
                  <a:ext uri="{FF2B5EF4-FFF2-40B4-BE49-F238E27FC236}">
                    <a16:creationId xmlns:a16="http://schemas.microsoft.com/office/drawing/2014/main" id="{7DA76408-C614-1A41-A0F3-713C04FAF6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89" name="Picture 3">
              <a:extLst>
                <a:ext uri="{FF2B5EF4-FFF2-40B4-BE49-F238E27FC236}">
                  <a16:creationId xmlns:a16="http://schemas.microsoft.com/office/drawing/2014/main" id="{8CEF6460-C3D7-8046-8A73-96F0A807C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7404B8-E1BB-474B-A99A-C610AFAFCB65}"/>
              </a:ext>
            </a:extLst>
          </p:cNvPr>
          <p:cNvGrpSpPr/>
          <p:nvPr/>
        </p:nvGrpSpPr>
        <p:grpSpPr>
          <a:xfrm>
            <a:off x="3950752" y="2194237"/>
            <a:ext cx="4856162" cy="2044145"/>
            <a:chOff x="3950752" y="2194237"/>
            <a:chExt cx="4856162" cy="204414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50CAC08-1B66-E940-BD6A-FDFBCA41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752" y="2194237"/>
              <a:ext cx="4856162" cy="2044145"/>
              <a:chOff x="2379663" y="1984375"/>
              <a:chExt cx="4855711" cy="2043590"/>
            </a:xfrm>
          </p:grpSpPr>
          <p:sp>
            <p:nvSpPr>
              <p:cNvPr id="297" name="Line 23">
                <a:extLst>
                  <a:ext uri="{FF2B5EF4-FFF2-40B4-BE49-F238E27FC236}">
                    <a16:creationId xmlns:a16="http://schemas.microsoft.com/office/drawing/2014/main" id="{49AAAEFF-FE53-5C4F-9879-CAE69B40D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5258" y="3068344"/>
                <a:ext cx="346043" cy="2158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8" name="Line 24">
                <a:extLst>
                  <a:ext uri="{FF2B5EF4-FFF2-40B4-BE49-F238E27FC236}">
                    <a16:creationId xmlns:a16="http://schemas.microsoft.com/office/drawing/2014/main" id="{DD18F58C-CBA1-334F-87D1-D27087E0A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9554" y="3087389"/>
                <a:ext cx="125401" cy="587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9" name="Line 25">
                <a:extLst>
                  <a:ext uri="{FF2B5EF4-FFF2-40B4-BE49-F238E27FC236}">
                    <a16:creationId xmlns:a16="http://schemas.microsoft.com/office/drawing/2014/main" id="{0810A11B-6CE3-4B4A-892A-D88467FF0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326" y="3030254"/>
                <a:ext cx="230167" cy="361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0" name="Line 26">
                <a:extLst>
                  <a:ext uri="{FF2B5EF4-FFF2-40B4-BE49-F238E27FC236}">
                    <a16:creationId xmlns:a16="http://schemas.microsoft.com/office/drawing/2014/main" id="{D3BCC038-234F-EE40-8E10-0F7AEA907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2145" y="3106433"/>
                <a:ext cx="428585" cy="244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1" name="Line 27">
                <a:extLst>
                  <a:ext uri="{FF2B5EF4-FFF2-40B4-BE49-F238E27FC236}">
                    <a16:creationId xmlns:a16="http://schemas.microsoft.com/office/drawing/2014/main" id="{CAF3C678-3D9A-294A-92F0-F6754B906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5335" y="3077866"/>
                <a:ext cx="9524" cy="469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2" name="Line 35">
                <a:extLst>
                  <a:ext uri="{FF2B5EF4-FFF2-40B4-BE49-F238E27FC236}">
                    <a16:creationId xmlns:a16="http://schemas.microsoft.com/office/drawing/2014/main" id="{35D390D2-019E-0B44-9120-1A7C03C98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9663" y="2355749"/>
                <a:ext cx="1517509" cy="5364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3" name="Line 36">
                <a:extLst>
                  <a:ext uri="{FF2B5EF4-FFF2-40B4-BE49-F238E27FC236}">
                    <a16:creationId xmlns:a16="http://schemas.microsoft.com/office/drawing/2014/main" id="{07E72922-2BC5-824E-B2F0-2A0C9BBF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356" y="2322421"/>
                <a:ext cx="0" cy="599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4" name="Line 37">
                <a:extLst>
                  <a:ext uri="{FF2B5EF4-FFF2-40B4-BE49-F238E27FC236}">
                    <a16:creationId xmlns:a16="http://schemas.microsoft.com/office/drawing/2014/main" id="{EB84757E-562A-C946-8296-30C62384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9571" y="2306551"/>
                <a:ext cx="1406394" cy="6840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5" name="Line 63">
                <a:extLst>
                  <a:ext uri="{FF2B5EF4-FFF2-40B4-BE49-F238E27FC236}">
                    <a16:creationId xmlns:a16="http://schemas.microsoft.com/office/drawing/2014/main" id="{CBB1E0F6-DA9A-234C-8F78-2F42A9BA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1539" y="3131826"/>
                <a:ext cx="285723" cy="1587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6" name="Text Box 67">
                <a:extLst>
                  <a:ext uri="{FF2B5EF4-FFF2-40B4-BE49-F238E27FC236}">
                    <a16:creationId xmlns:a16="http://schemas.microsoft.com/office/drawing/2014/main" id="{65DA7922-1FE3-A54E-B585-6D332125E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973" y="3222289"/>
                <a:ext cx="327304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  <p:sp>
            <p:nvSpPr>
              <p:cNvPr id="307" name="Text Box 68">
                <a:extLst>
                  <a:ext uri="{FF2B5EF4-FFF2-40B4-BE49-F238E27FC236}">
                    <a16:creationId xmlns:a16="http://schemas.microsoft.com/office/drawing/2014/main" id="{3343D53D-3E0E-2A4D-A833-D3A2A9F3B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004" y="3658733"/>
                <a:ext cx="29684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</a:t>
                </a:r>
              </a:p>
            </p:txBody>
          </p:sp>
          <p:sp>
            <p:nvSpPr>
              <p:cNvPr id="308" name="Text Box 69">
                <a:extLst>
                  <a:ext uri="{FF2B5EF4-FFF2-40B4-BE49-F238E27FC236}">
                    <a16:creationId xmlns:a16="http://schemas.microsoft.com/office/drawing/2014/main" id="{0A60F714-DC84-1843-A5C5-D915B65F1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035" y="3057234"/>
                <a:ext cx="290437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309" name="Text Box 74">
                <a:extLst>
                  <a:ext uri="{FF2B5EF4-FFF2-40B4-BE49-F238E27FC236}">
                    <a16:creationId xmlns:a16="http://schemas.microsoft.com/office/drawing/2014/main" id="{D0CA346A-C9B0-5B42-8D05-2411A6B2D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267" y="2768387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310" name="Text Box 75">
                <a:extLst>
                  <a:ext uri="{FF2B5EF4-FFF2-40B4-BE49-F238E27FC236}">
                    <a16:creationId xmlns:a16="http://schemas.microsoft.com/office/drawing/2014/main" id="{F0F5C6E8-D75A-DE41-9CA5-225DDACA8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5290" y="1984375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1" name="Text Box 76">
                <a:extLst>
                  <a:ext uri="{FF2B5EF4-FFF2-40B4-BE49-F238E27FC236}">
                    <a16:creationId xmlns:a16="http://schemas.microsoft.com/office/drawing/2014/main" id="{70567B04-06CD-C745-BE8D-1EA39B3A8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9938" y="2570004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12" name="Text Box 78">
                <a:extLst>
                  <a:ext uri="{FF2B5EF4-FFF2-40B4-BE49-F238E27FC236}">
                    <a16:creationId xmlns:a16="http://schemas.microsoft.com/office/drawing/2014/main" id="{92C2CEEA-E74F-CD4F-9E93-4106B9711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104" y="3541290"/>
                <a:ext cx="328905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H</a:t>
                </a:r>
              </a:p>
            </p:txBody>
          </p:sp>
          <p:sp>
            <p:nvSpPr>
              <p:cNvPr id="313" name="Text Box 79">
                <a:extLst>
                  <a:ext uri="{FF2B5EF4-FFF2-40B4-BE49-F238E27FC236}">
                    <a16:creationId xmlns:a16="http://schemas.microsoft.com/office/drawing/2014/main" id="{767F8C52-0473-094B-81C9-B0074DCA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160" y="3179439"/>
                <a:ext cx="249214" cy="369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314" name="Text Box 80">
                <a:extLst>
                  <a:ext uri="{FF2B5EF4-FFF2-40B4-BE49-F238E27FC236}">
                    <a16:creationId xmlns:a16="http://schemas.microsoft.com/office/drawing/2014/main" id="{AD433860-39B4-F94C-97D1-8ED2BC51F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560" y="3595251"/>
                <a:ext cx="330509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G</a:t>
                </a:r>
              </a:p>
            </p:txBody>
          </p:sp>
          <p:pic>
            <p:nvPicPr>
              <p:cNvPr id="315" name="Picture 3">
                <a:extLst>
                  <a:ext uri="{FF2B5EF4-FFF2-40B4-BE49-F238E27FC236}">
                    <a16:creationId xmlns:a16="http://schemas.microsoft.com/office/drawing/2014/main" id="{14EE1F48-9E60-234B-9CCF-63F7C147B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899" y="2930268"/>
                <a:ext cx="677799" cy="299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316" name="Group 44">
                <a:extLst>
                  <a:ext uri="{FF2B5EF4-FFF2-40B4-BE49-F238E27FC236}">
                    <a16:creationId xmlns:a16="http://schemas.microsoft.com/office/drawing/2014/main" id="{843B54DD-D810-6746-9846-37B2CA4C4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9440" y="3180080"/>
                <a:ext cx="568960" cy="481140"/>
                <a:chOff x="-44" y="1473"/>
                <a:chExt cx="981" cy="1105"/>
              </a:xfrm>
            </p:grpSpPr>
            <p:pic>
              <p:nvPicPr>
                <p:cNvPr id="334" name="Picture 45" descr="desktop_computer_stylized_medium">
                  <a:extLst>
                    <a:ext uri="{FF2B5EF4-FFF2-40B4-BE49-F238E27FC236}">
                      <a16:creationId xmlns:a16="http://schemas.microsoft.com/office/drawing/2014/main" id="{3D52FA82-0F33-BF48-BE19-E000988EA1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5" name="Freeform 46">
                  <a:extLst>
                    <a:ext uri="{FF2B5EF4-FFF2-40B4-BE49-F238E27FC236}">
                      <a16:creationId xmlns:a16="http://schemas.microsoft.com/office/drawing/2014/main" id="{2C894004-AB5E-DE41-B89A-F88D90E6D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7" name="Group 44">
                <a:extLst>
                  <a:ext uri="{FF2B5EF4-FFF2-40B4-BE49-F238E27FC236}">
                    <a16:creationId xmlns:a16="http://schemas.microsoft.com/office/drawing/2014/main" id="{B697333C-8F88-6F49-AA8F-4C9781CC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6320" y="3525520"/>
                <a:ext cx="568960" cy="481140"/>
                <a:chOff x="-44" y="1473"/>
                <a:chExt cx="981" cy="1105"/>
              </a:xfrm>
            </p:grpSpPr>
            <p:pic>
              <p:nvPicPr>
                <p:cNvPr id="332" name="Picture 45" descr="desktop_computer_stylized_medium">
                  <a:extLst>
                    <a:ext uri="{FF2B5EF4-FFF2-40B4-BE49-F238E27FC236}">
                      <a16:creationId xmlns:a16="http://schemas.microsoft.com/office/drawing/2014/main" id="{5D4339C7-D62D-5C40-8498-60F25F7FD1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3" name="Freeform 46">
                  <a:extLst>
                    <a:ext uri="{FF2B5EF4-FFF2-40B4-BE49-F238E27FC236}">
                      <a16:creationId xmlns:a16="http://schemas.microsoft.com/office/drawing/2014/main" id="{B5C6667F-C532-F44B-B08E-ED6763A83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8" name="Group 44">
                <a:extLst>
                  <a:ext uri="{FF2B5EF4-FFF2-40B4-BE49-F238E27FC236}">
                    <a16:creationId xmlns:a16="http://schemas.microsoft.com/office/drawing/2014/main" id="{2B5BB1C4-0E8F-B54A-9FC0-4F56ED5EC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5120" y="3281680"/>
                <a:ext cx="568960" cy="481140"/>
                <a:chOff x="-44" y="1473"/>
                <a:chExt cx="981" cy="1105"/>
              </a:xfrm>
            </p:grpSpPr>
            <p:pic>
              <p:nvPicPr>
                <p:cNvPr id="330" name="Picture 45" descr="desktop_computer_stylized_medium">
                  <a:extLst>
                    <a:ext uri="{FF2B5EF4-FFF2-40B4-BE49-F238E27FC236}">
                      <a16:creationId xmlns:a16="http://schemas.microsoft.com/office/drawing/2014/main" id="{A8C81D48-C92D-CB48-8DCD-645F4CADBD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1" name="Freeform 46">
                  <a:extLst>
                    <a:ext uri="{FF2B5EF4-FFF2-40B4-BE49-F238E27FC236}">
                      <a16:creationId xmlns:a16="http://schemas.microsoft.com/office/drawing/2014/main" id="{9B794396-471F-E040-88AC-B51C16761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E0884B22-EEAE-D248-A754-2308A9D24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520" y="3261360"/>
                <a:ext cx="568960" cy="481140"/>
                <a:chOff x="-44" y="1473"/>
                <a:chExt cx="981" cy="1105"/>
              </a:xfrm>
            </p:grpSpPr>
            <p:pic>
              <p:nvPicPr>
                <p:cNvPr id="328" name="Picture 45" descr="desktop_computer_stylized_medium">
                  <a:extLst>
                    <a:ext uri="{FF2B5EF4-FFF2-40B4-BE49-F238E27FC236}">
                      <a16:creationId xmlns:a16="http://schemas.microsoft.com/office/drawing/2014/main" id="{71042587-5DB5-414E-BCB6-1C166E167C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9" name="Freeform 46">
                  <a:extLst>
                    <a:ext uri="{FF2B5EF4-FFF2-40B4-BE49-F238E27FC236}">
                      <a16:creationId xmlns:a16="http://schemas.microsoft.com/office/drawing/2014/main" id="{8C2EA73F-6D60-594A-AE51-D16A3EA7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0" name="Group 44">
                <a:extLst>
                  <a:ext uri="{FF2B5EF4-FFF2-40B4-BE49-F238E27FC236}">
                    <a16:creationId xmlns:a16="http://schemas.microsoft.com/office/drawing/2014/main" id="{A0D7C560-9874-664B-BBED-733D586AA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8000" y="3434080"/>
                <a:ext cx="568960" cy="481140"/>
                <a:chOff x="-44" y="1473"/>
                <a:chExt cx="981" cy="1105"/>
              </a:xfrm>
            </p:grpSpPr>
            <p:pic>
              <p:nvPicPr>
                <p:cNvPr id="326" name="Picture 45" descr="desktop_computer_stylized_medium">
                  <a:extLst>
                    <a:ext uri="{FF2B5EF4-FFF2-40B4-BE49-F238E27FC236}">
                      <a16:creationId xmlns:a16="http://schemas.microsoft.com/office/drawing/2014/main" id="{650C7B5B-E94A-604C-9410-81943E94D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id="{7AA9C5DC-63F6-3F4E-8635-3EE72EAD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1" name="Group 44">
                <a:extLst>
                  <a:ext uri="{FF2B5EF4-FFF2-40B4-BE49-F238E27FC236}">
                    <a16:creationId xmlns:a16="http://schemas.microsoft.com/office/drawing/2014/main" id="{BCE68852-14F6-9845-8C5C-6CDD723AF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80480" y="3149600"/>
                <a:ext cx="568960" cy="481140"/>
                <a:chOff x="-44" y="1473"/>
                <a:chExt cx="981" cy="1105"/>
              </a:xfrm>
            </p:grpSpPr>
            <p:pic>
              <p:nvPicPr>
                <p:cNvPr id="324" name="Picture 45" descr="desktop_computer_stylized_medium">
                  <a:extLst>
                    <a:ext uri="{FF2B5EF4-FFF2-40B4-BE49-F238E27FC236}">
                      <a16:creationId xmlns:a16="http://schemas.microsoft.com/office/drawing/2014/main" id="{949A9AE4-491E-BF40-A346-2463B1309F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5" name="Freeform 46">
                  <a:extLst>
                    <a:ext uri="{FF2B5EF4-FFF2-40B4-BE49-F238E27FC236}">
                      <a16:creationId xmlns:a16="http://schemas.microsoft.com/office/drawing/2014/main" id="{87843F82-764B-4044-9508-F2FD38BC1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322" name="Picture 3">
                <a:extLst>
                  <a:ext uri="{FF2B5EF4-FFF2-40B4-BE49-F238E27FC236}">
                    <a16:creationId xmlns:a16="http://schemas.microsoft.com/office/drawing/2014/main" id="{1165B26C-61A1-EA46-8168-13B1A6537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313" y="2847741"/>
                <a:ext cx="677800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3">
                <a:extLst>
                  <a:ext uri="{FF2B5EF4-FFF2-40B4-BE49-F238E27FC236}">
                    <a16:creationId xmlns:a16="http://schemas.microsoft.com/office/drawing/2014/main" id="{A24E10B4-3314-8346-B6DA-C6D2CF4D7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949" y="2116102"/>
                <a:ext cx="676212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D6DB29E-8183-5D4A-A6C1-D8FB12A01668}"/>
                </a:ext>
              </a:extLst>
            </p:cNvPr>
            <p:cNvGrpSpPr/>
            <p:nvPr/>
          </p:nvGrpSpPr>
          <p:grpSpPr>
            <a:xfrm>
              <a:off x="5398824" y="2310984"/>
              <a:ext cx="746763" cy="344773"/>
              <a:chOff x="3668110" y="2448910"/>
              <a:chExt cx="3794234" cy="216513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02115A91-641C-E845-93FC-31B53FD5B8B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F1A867AC-0657-BC47-AC4D-010D15AD77FA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CF10FB39-5E1F-B248-9A7A-4C01C4EFD35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6762CBB0-CBF1-DC47-8A14-38F59E1135B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D05CC814-ADCE-AE43-B2BF-2E57EE6D6E9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90D34BF2-9267-B246-BC83-C97A4D97DEE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1925F9C3-6A09-134C-8318-7290AD8B60A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61C4667-123F-A845-BCC0-8455101ACF2F}"/>
                </a:ext>
              </a:extLst>
            </p:cNvPr>
            <p:cNvGrpSpPr/>
            <p:nvPr/>
          </p:nvGrpSpPr>
          <p:grpSpPr>
            <a:xfrm>
              <a:off x="7290083" y="3122951"/>
              <a:ext cx="746763" cy="344773"/>
              <a:chOff x="3668110" y="2448910"/>
              <a:chExt cx="3794234" cy="2165130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B7E719E-C4A3-4940-BB4F-671C6F1E7357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71CB114A-BFFE-4245-9969-879EF7F16EA8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72121964-7151-184E-B215-6FFAE4FA284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BB494E8E-F2D9-8D4C-8855-005A1DEE03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21953B9A-7B59-5B48-B542-2BE643E43FA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64E057B3-0410-8944-96E8-A73328F40DF9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4F3BC6AC-6740-644B-B895-210B6ABEA3B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5C1BDD41-89CC-5142-82E0-31AD1AEA5928}"/>
                </a:ext>
              </a:extLst>
            </p:cNvPr>
            <p:cNvGrpSpPr/>
            <p:nvPr/>
          </p:nvGrpSpPr>
          <p:grpSpPr>
            <a:xfrm>
              <a:off x="5371262" y="3020518"/>
              <a:ext cx="746763" cy="344773"/>
              <a:chOff x="3668110" y="2448910"/>
              <a:chExt cx="3794234" cy="2165130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CAAD1B8-7EF7-104B-A99C-66500B373B1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C3709934-88FB-7B49-8DD5-B867C648DC42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A129641A-31D4-0744-9BA2-E6B8031E0C71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AC8F2956-A0C1-9347-A821-CF7760F8BF1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3A2DD6F3-4BB4-7344-8796-936E8627C7EA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1B108877-A9F2-B740-94FB-2FACB13C189C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A4E7367F-EA46-6943-A52D-D2D39663AFD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7BFFEF5-1E5A-214E-815E-5352DB1D8B9D}"/>
              </a:ext>
            </a:extLst>
          </p:cNvPr>
          <p:cNvGrpSpPr/>
          <p:nvPr/>
        </p:nvGrpSpPr>
        <p:grpSpPr>
          <a:xfrm>
            <a:off x="3510443" y="3070406"/>
            <a:ext cx="746763" cy="344773"/>
            <a:chOff x="3668110" y="2448910"/>
            <a:chExt cx="3794234" cy="2165130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882DC2F-B27B-0C40-807D-179D4FF6760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C45558C7-AA03-9549-BB76-2D627A97AB4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5245A52-75E9-4F43-901F-B3CDDA16D9A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5719E44D-592D-2B40-8629-8CAC92FD2898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8F866AE4-8716-1943-A767-116C65DECED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5286B54F-3F16-8E4C-9916-F5AD40E1D77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A4B59C80-FD6E-ED49-8253-93F2FF9267E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4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Self-learning multi-switch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568450DB-9CD6-EE43-953D-FA5EF552531B}"/>
              </a:ext>
            </a:extLst>
          </p:cNvPr>
          <p:cNvSpPr txBox="1">
            <a:spLocks noChangeArrowheads="1"/>
          </p:cNvSpPr>
          <p:nvPr/>
        </p:nvSpPr>
        <p:spPr>
          <a:xfrm>
            <a:off x="1060528" y="1364678"/>
            <a:ext cx="8743038" cy="80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Suppose C sends frame to I, I responds to C</a:t>
            </a:r>
            <a:endParaRPr lang="en-US" sz="3600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B511F9CE-E792-7F49-809B-1ABFB62E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30" y="4858947"/>
            <a:ext cx="10952969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sz="3200" u="sng" dirty="0">
                <a:solidFill>
                  <a:srgbClr val="CC0000"/>
                </a:solidFill>
                <a:cs typeface="+mn-cs"/>
              </a:rPr>
              <a:t>Q:</a:t>
            </a:r>
            <a:r>
              <a:rPr lang="en-US" sz="3200" i="0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show switch tables and packet forwarding in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1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2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3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4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1FFF95-C7EA-144E-84F5-63512E675D5A}"/>
              </a:ext>
            </a:extLst>
          </p:cNvPr>
          <p:cNvGrpSpPr/>
          <p:nvPr/>
        </p:nvGrpSpPr>
        <p:grpSpPr>
          <a:xfrm>
            <a:off x="2517827" y="2194237"/>
            <a:ext cx="6289087" cy="2044145"/>
            <a:chOff x="2517827" y="2194237"/>
            <a:chExt cx="6289087" cy="2044145"/>
          </a:xfrm>
        </p:grpSpPr>
        <p:grpSp>
          <p:nvGrpSpPr>
            <p:cNvPr id="101" name="Group 1">
              <a:extLst>
                <a:ext uri="{FF2B5EF4-FFF2-40B4-BE49-F238E27FC236}">
                  <a16:creationId xmlns:a16="http://schemas.microsoft.com/office/drawing/2014/main" id="{E174CED5-AC35-D54C-8BF6-1C9463848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827" y="2654612"/>
              <a:ext cx="2005135" cy="1358900"/>
              <a:chOff x="958850" y="2444750"/>
              <a:chExt cx="2005665" cy="1358710"/>
            </a:xfrm>
          </p:grpSpPr>
          <p:sp>
            <p:nvSpPr>
              <p:cNvPr id="102" name="Line 20">
                <a:extLst>
                  <a:ext uri="{FF2B5EF4-FFF2-40B4-BE49-F238E27FC236}">
                    <a16:creationId xmlns:a16="http://schemas.microsoft.com/office/drawing/2014/main" id="{99456C36-8A4C-D04A-935F-F188E1160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2903" y="3030456"/>
                <a:ext cx="5557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3" name="Line 21">
                <a:extLst>
                  <a:ext uri="{FF2B5EF4-FFF2-40B4-BE49-F238E27FC236}">
                    <a16:creationId xmlns:a16="http://schemas.microsoft.com/office/drawing/2014/main" id="{55CE708E-2A34-9F40-8A40-EC8F4808B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0355" y="3078074"/>
                <a:ext cx="271534" cy="314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4" name="Line 22">
                <a:extLst>
                  <a:ext uri="{FF2B5EF4-FFF2-40B4-BE49-F238E27FC236}">
                    <a16:creationId xmlns:a16="http://schemas.microsoft.com/office/drawing/2014/main" id="{25CA20B9-2A94-684B-9200-B43A5DC1A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9566" y="3106645"/>
                <a:ext cx="73044" cy="295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5" name="Text Box 64">
                <a:extLst>
                  <a:ext uri="{FF2B5EF4-FFF2-40B4-BE49-F238E27FC236}">
                    <a16:creationId xmlns:a16="http://schemas.microsoft.com/office/drawing/2014/main" id="{4DEB5825-2375-754E-8531-766CDA6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850" y="2844744"/>
                <a:ext cx="317800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106" name="Text Box 65">
                <a:extLst>
                  <a:ext uri="{FF2B5EF4-FFF2-40B4-BE49-F238E27FC236}">
                    <a16:creationId xmlns:a16="http://schemas.microsoft.com/office/drawing/2014/main" id="{799C545E-6574-C94C-A803-1B1F400DC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232" y="3306642"/>
                <a:ext cx="309782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07" name="Text Box 73">
                <a:extLst>
                  <a:ext uri="{FF2B5EF4-FFF2-40B4-BE49-F238E27FC236}">
                    <a16:creationId xmlns:a16="http://schemas.microsoft.com/office/drawing/2014/main" id="{0DF107CE-E588-A94A-88C7-2C3915755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548" y="2444750"/>
                <a:ext cx="36910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8" name="Text Box 66">
                <a:extLst>
                  <a:ext uri="{FF2B5EF4-FFF2-40B4-BE49-F238E27FC236}">
                    <a16:creationId xmlns:a16="http://schemas.microsoft.com/office/drawing/2014/main" id="{BFDB47B6-1E5E-BD42-AC91-800C3CCA6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336" y="3298706"/>
                <a:ext cx="30817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grpSp>
            <p:nvGrpSpPr>
              <p:cNvPr id="109" name="Group 44">
                <a:extLst>
                  <a:ext uri="{FF2B5EF4-FFF2-40B4-BE49-F238E27FC236}">
                    <a16:creationId xmlns:a16="http://schemas.microsoft.com/office/drawing/2014/main" id="{DC837921-0D64-BD47-861E-F31CC635EE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7760" y="2834640"/>
                <a:ext cx="568960" cy="481140"/>
                <a:chOff x="-44" y="1473"/>
                <a:chExt cx="981" cy="1105"/>
              </a:xfrm>
            </p:grpSpPr>
            <p:pic>
              <p:nvPicPr>
                <p:cNvPr id="117" name="Picture 45" descr="desktop_computer_stylized_medium">
                  <a:extLst>
                    <a:ext uri="{FF2B5EF4-FFF2-40B4-BE49-F238E27FC236}">
                      <a16:creationId xmlns:a16="http://schemas.microsoft.com/office/drawing/2014/main" id="{99A10DAA-F025-3840-A597-986C2A27A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8" name="Freeform 46">
                  <a:extLst>
                    <a:ext uri="{FF2B5EF4-FFF2-40B4-BE49-F238E27FC236}">
                      <a16:creationId xmlns:a16="http://schemas.microsoft.com/office/drawing/2014/main" id="{83738852-B2D6-8A45-99DE-7F2DF5918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110" name="Group 44">
                <a:extLst>
                  <a:ext uri="{FF2B5EF4-FFF2-40B4-BE49-F238E27FC236}">
                    <a16:creationId xmlns:a16="http://schemas.microsoft.com/office/drawing/2014/main" id="{A033586C-CAEE-E347-8D88-3B31D913E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4160" y="3291840"/>
                <a:ext cx="568960" cy="481140"/>
                <a:chOff x="-44" y="1473"/>
                <a:chExt cx="981" cy="1105"/>
              </a:xfrm>
            </p:grpSpPr>
            <p:pic>
              <p:nvPicPr>
                <p:cNvPr id="115" name="Picture 45" descr="desktop_computer_stylized_medium">
                  <a:extLst>
                    <a:ext uri="{FF2B5EF4-FFF2-40B4-BE49-F238E27FC236}">
                      <a16:creationId xmlns:a16="http://schemas.microsoft.com/office/drawing/2014/main" id="{21CE84B5-06A2-D14C-AEBE-CFD46034D4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6" name="Freeform 46">
                  <a:extLst>
                    <a:ext uri="{FF2B5EF4-FFF2-40B4-BE49-F238E27FC236}">
                      <a16:creationId xmlns:a16="http://schemas.microsoft.com/office/drawing/2014/main" id="{5FD3094A-1859-F648-BB49-F2B23B15C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111" name="Group 44">
                <a:extLst>
                  <a:ext uri="{FF2B5EF4-FFF2-40B4-BE49-F238E27FC236}">
                    <a16:creationId xmlns:a16="http://schemas.microsoft.com/office/drawing/2014/main" id="{655FEA45-4989-2C4A-8309-EA2DBF28B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2480" y="3322320"/>
                <a:ext cx="568960" cy="481140"/>
                <a:chOff x="-44" y="1473"/>
                <a:chExt cx="981" cy="1105"/>
              </a:xfrm>
            </p:grpSpPr>
            <p:pic>
              <p:nvPicPr>
                <p:cNvPr id="113" name="Picture 45" descr="desktop_computer_stylized_medium">
                  <a:extLst>
                    <a:ext uri="{FF2B5EF4-FFF2-40B4-BE49-F238E27FC236}">
                      <a16:creationId xmlns:a16="http://schemas.microsoft.com/office/drawing/2014/main" id="{C2B6BF88-F812-964A-96C8-B3552CB52B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4" name="Freeform 46">
                  <a:extLst>
                    <a:ext uri="{FF2B5EF4-FFF2-40B4-BE49-F238E27FC236}">
                      <a16:creationId xmlns:a16="http://schemas.microsoft.com/office/drawing/2014/main" id="{C7D61B70-C386-EB44-94E6-4FCDCA9CC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112" name="Picture 3">
                <a:extLst>
                  <a:ext uri="{FF2B5EF4-FFF2-40B4-BE49-F238E27FC236}">
                    <a16:creationId xmlns:a16="http://schemas.microsoft.com/office/drawing/2014/main" id="{B5A71CE8-50DE-B246-AE60-22D59D712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4817" y="2879664"/>
                <a:ext cx="678041" cy="299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816478B-C7BF-3A4B-9910-57E846BFA2AE}"/>
                </a:ext>
              </a:extLst>
            </p:cNvPr>
            <p:cNvGrpSpPr/>
            <p:nvPr/>
          </p:nvGrpSpPr>
          <p:grpSpPr>
            <a:xfrm>
              <a:off x="3950752" y="2194237"/>
              <a:ext cx="4856162" cy="2044145"/>
              <a:chOff x="3950752" y="2194237"/>
              <a:chExt cx="4856162" cy="2044145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BDB365C-75DD-BA4C-8483-F86287AD44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752" y="2194237"/>
                <a:ext cx="4856162" cy="2044145"/>
                <a:chOff x="2379663" y="1984375"/>
                <a:chExt cx="4855711" cy="2043590"/>
              </a:xfrm>
            </p:grpSpPr>
            <p:sp>
              <p:nvSpPr>
                <p:cNvPr id="145" name="Line 23">
                  <a:extLst>
                    <a:ext uri="{FF2B5EF4-FFF2-40B4-BE49-F238E27FC236}">
                      <a16:creationId xmlns:a16="http://schemas.microsoft.com/office/drawing/2014/main" id="{68A6B2AD-4A9F-214F-BE1D-B7DF7E1C6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35258" y="3068344"/>
                  <a:ext cx="346043" cy="2158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6" name="Line 24">
                  <a:extLst>
                    <a:ext uri="{FF2B5EF4-FFF2-40B4-BE49-F238E27FC236}">
                      <a16:creationId xmlns:a16="http://schemas.microsoft.com/office/drawing/2014/main" id="{D84ED115-8A00-2C43-AB0E-B0231CCF9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9554" y="3087389"/>
                  <a:ext cx="125401" cy="587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7" name="Line 25">
                  <a:extLst>
                    <a:ext uri="{FF2B5EF4-FFF2-40B4-BE49-F238E27FC236}">
                      <a16:creationId xmlns:a16="http://schemas.microsoft.com/office/drawing/2014/main" id="{B1AA3E0A-B9A5-294C-A748-5E42A95E3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4326" y="3030254"/>
                  <a:ext cx="230167" cy="3618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8" name="Line 26">
                  <a:extLst>
                    <a:ext uri="{FF2B5EF4-FFF2-40B4-BE49-F238E27FC236}">
                      <a16:creationId xmlns:a16="http://schemas.microsoft.com/office/drawing/2014/main" id="{CC0F30F5-BEDC-5D4D-B554-BBE6A2062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2145" y="3106433"/>
                  <a:ext cx="428585" cy="2444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9" name="Line 27">
                  <a:extLst>
                    <a:ext uri="{FF2B5EF4-FFF2-40B4-BE49-F238E27FC236}">
                      <a16:creationId xmlns:a16="http://schemas.microsoft.com/office/drawing/2014/main" id="{306D12EE-4853-A448-A0E4-6AA00BE66B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35335" y="3077866"/>
                  <a:ext cx="9524" cy="4697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0" name="Line 35">
                  <a:extLst>
                    <a:ext uri="{FF2B5EF4-FFF2-40B4-BE49-F238E27FC236}">
                      <a16:creationId xmlns:a16="http://schemas.microsoft.com/office/drawing/2014/main" id="{2F390777-5412-4D49-92B7-E21F0873B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79663" y="2355749"/>
                  <a:ext cx="1517509" cy="53642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1" name="Line 36">
                  <a:extLst>
                    <a:ext uri="{FF2B5EF4-FFF2-40B4-BE49-F238E27FC236}">
                      <a16:creationId xmlns:a16="http://schemas.microsoft.com/office/drawing/2014/main" id="{2A8B696B-9EF3-6144-9251-35E77662F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356" y="2322421"/>
                  <a:ext cx="0" cy="599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2" name="Line 37">
                  <a:extLst>
                    <a:ext uri="{FF2B5EF4-FFF2-40B4-BE49-F238E27FC236}">
                      <a16:creationId xmlns:a16="http://schemas.microsoft.com/office/drawing/2014/main" id="{EE382A21-6506-2149-B95A-87DC8F5C2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49571" y="2306551"/>
                  <a:ext cx="1406394" cy="6840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3" name="Line 63">
                  <a:extLst>
                    <a:ext uri="{FF2B5EF4-FFF2-40B4-BE49-F238E27FC236}">
                      <a16:creationId xmlns:a16="http://schemas.microsoft.com/office/drawing/2014/main" id="{BDF97CF4-DC42-E04A-B487-6437DFE7C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539" y="3131826"/>
                  <a:ext cx="285723" cy="15870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4" name="Text Box 67">
                  <a:extLst>
                    <a:ext uri="{FF2B5EF4-FFF2-40B4-BE49-F238E27FC236}">
                      <a16:creationId xmlns:a16="http://schemas.microsoft.com/office/drawing/2014/main" id="{2188C4D3-BD36-E047-9559-CABADC9F0F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20973" y="3222289"/>
                  <a:ext cx="327304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D</a:t>
                  </a:r>
                </a:p>
              </p:txBody>
            </p:sp>
            <p:sp>
              <p:nvSpPr>
                <p:cNvPr id="155" name="Text Box 68">
                  <a:extLst>
                    <a:ext uri="{FF2B5EF4-FFF2-40B4-BE49-F238E27FC236}">
                      <a16:creationId xmlns:a16="http://schemas.microsoft.com/office/drawing/2014/main" id="{D377AFD9-065B-0D42-89D3-C837E5B125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4004" y="3658733"/>
                  <a:ext cx="29684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E</a:t>
                  </a:r>
                </a:p>
              </p:txBody>
            </p:sp>
            <p:sp>
              <p:nvSpPr>
                <p:cNvPr id="156" name="Text Box 69">
                  <a:extLst>
                    <a:ext uri="{FF2B5EF4-FFF2-40B4-BE49-F238E27FC236}">
                      <a16:creationId xmlns:a16="http://schemas.microsoft.com/office/drawing/2014/main" id="{0CFCAF43-7430-1543-B71F-013915B7D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7035" y="3057234"/>
                  <a:ext cx="290437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F</a:t>
                  </a:r>
                </a:p>
              </p:txBody>
            </p:sp>
            <p:sp>
              <p:nvSpPr>
                <p:cNvPr id="157" name="Text Box 74">
                  <a:extLst>
                    <a:ext uri="{FF2B5EF4-FFF2-40B4-BE49-F238E27FC236}">
                      <a16:creationId xmlns:a16="http://schemas.microsoft.com/office/drawing/2014/main" id="{09D60F24-0E65-E540-A132-B2087CA45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267" y="2768387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158" name="Text Box 75">
                  <a:extLst>
                    <a:ext uri="{FF2B5EF4-FFF2-40B4-BE49-F238E27FC236}">
                      <a16:creationId xmlns:a16="http://schemas.microsoft.com/office/drawing/2014/main" id="{61B735CA-251A-CF4F-988F-56BD7EB991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5290" y="1984375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159" name="Text Box 76">
                  <a:extLst>
                    <a:ext uri="{FF2B5EF4-FFF2-40B4-BE49-F238E27FC236}">
                      <a16:creationId xmlns:a16="http://schemas.microsoft.com/office/drawing/2014/main" id="{5684E9B9-6F8F-9B49-87D7-884038727F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9938" y="2570004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160" name="Text Box 78">
                  <a:extLst>
                    <a:ext uri="{FF2B5EF4-FFF2-40B4-BE49-F238E27FC236}">
                      <a16:creationId xmlns:a16="http://schemas.microsoft.com/office/drawing/2014/main" id="{811B64AB-D4E5-1E43-81FE-A68C071F63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0104" y="3541290"/>
                  <a:ext cx="328905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H</a:t>
                  </a:r>
                </a:p>
              </p:txBody>
            </p:sp>
            <p:sp>
              <p:nvSpPr>
                <p:cNvPr id="161" name="Text Box 79">
                  <a:extLst>
                    <a:ext uri="{FF2B5EF4-FFF2-40B4-BE49-F238E27FC236}">
                      <a16:creationId xmlns:a16="http://schemas.microsoft.com/office/drawing/2014/main" id="{5D07C5EE-CF96-1441-A8A4-14B2C1E5BC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86160" y="3179439"/>
                  <a:ext cx="249214" cy="3697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162" name="Text Box 80">
                  <a:extLst>
                    <a:ext uri="{FF2B5EF4-FFF2-40B4-BE49-F238E27FC236}">
                      <a16:creationId xmlns:a16="http://schemas.microsoft.com/office/drawing/2014/main" id="{76121A31-0CF9-CD4B-AE69-015165CDB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03560" y="3595251"/>
                  <a:ext cx="330509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G</a:t>
                  </a:r>
                </a:p>
              </p:txBody>
            </p:sp>
            <p:pic>
              <p:nvPicPr>
                <p:cNvPr id="163" name="Picture 3">
                  <a:extLst>
                    <a:ext uri="{FF2B5EF4-FFF2-40B4-BE49-F238E27FC236}">
                      <a16:creationId xmlns:a16="http://schemas.microsoft.com/office/drawing/2014/main" id="{A60EFC24-CD1C-1840-BFF1-506A513FE7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3899" y="2930268"/>
                  <a:ext cx="677799" cy="2999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64" name="Group 44">
                  <a:extLst>
                    <a:ext uri="{FF2B5EF4-FFF2-40B4-BE49-F238E27FC236}">
                      <a16:creationId xmlns:a16="http://schemas.microsoft.com/office/drawing/2014/main" id="{72C50D88-FE1C-914B-9179-8D1F978E03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39440" y="3180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6B6B128B-F962-F94D-9DF1-5108488503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7" name="Freeform 46">
                    <a:extLst>
                      <a:ext uri="{FF2B5EF4-FFF2-40B4-BE49-F238E27FC236}">
                        <a16:creationId xmlns:a16="http://schemas.microsoft.com/office/drawing/2014/main" id="{C0150CF8-A697-CE42-940C-37756D41B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5" name="Group 44">
                  <a:extLst>
                    <a:ext uri="{FF2B5EF4-FFF2-40B4-BE49-F238E27FC236}">
                      <a16:creationId xmlns:a16="http://schemas.microsoft.com/office/drawing/2014/main" id="{3070217F-553E-764A-99FA-E2DA6A9B3D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6320" y="352552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4" name="Picture 45" descr="desktop_computer_stylized_medium">
                    <a:extLst>
                      <a:ext uri="{FF2B5EF4-FFF2-40B4-BE49-F238E27FC236}">
                        <a16:creationId xmlns:a16="http://schemas.microsoft.com/office/drawing/2014/main" id="{A7C73311-AB56-AB43-AD0E-BECBF1D54F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5" name="Freeform 46">
                    <a:extLst>
                      <a:ext uri="{FF2B5EF4-FFF2-40B4-BE49-F238E27FC236}">
                        <a16:creationId xmlns:a16="http://schemas.microsoft.com/office/drawing/2014/main" id="{52C81438-9114-5446-B747-FBE54C660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6" name="Group 44">
                  <a:extLst>
                    <a:ext uri="{FF2B5EF4-FFF2-40B4-BE49-F238E27FC236}">
                      <a16:creationId xmlns:a16="http://schemas.microsoft.com/office/drawing/2014/main" id="{4533CD9B-FBCF-5447-8350-43CE87CD63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35120" y="32816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2" name="Picture 45" descr="desktop_computer_stylized_medium">
                    <a:extLst>
                      <a:ext uri="{FF2B5EF4-FFF2-40B4-BE49-F238E27FC236}">
                        <a16:creationId xmlns:a16="http://schemas.microsoft.com/office/drawing/2014/main" id="{B2D533C9-2A78-B940-8439-12C55294CF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3" name="Freeform 46">
                    <a:extLst>
                      <a:ext uri="{FF2B5EF4-FFF2-40B4-BE49-F238E27FC236}">
                        <a16:creationId xmlns:a16="http://schemas.microsoft.com/office/drawing/2014/main" id="{57FD2025-5E4C-8743-B974-760B98881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7" name="Group 44">
                  <a:extLst>
                    <a:ext uri="{FF2B5EF4-FFF2-40B4-BE49-F238E27FC236}">
                      <a16:creationId xmlns:a16="http://schemas.microsoft.com/office/drawing/2014/main" id="{39417816-E3DF-9944-8BB2-9ECAEA9355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520" y="326136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0" name="Picture 45" descr="desktop_computer_stylized_medium">
                    <a:extLst>
                      <a:ext uri="{FF2B5EF4-FFF2-40B4-BE49-F238E27FC236}">
                        <a16:creationId xmlns:a16="http://schemas.microsoft.com/office/drawing/2014/main" id="{DB414230-1306-5F4E-A458-0537D0528C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1" name="Freeform 46">
                    <a:extLst>
                      <a:ext uri="{FF2B5EF4-FFF2-40B4-BE49-F238E27FC236}">
                        <a16:creationId xmlns:a16="http://schemas.microsoft.com/office/drawing/2014/main" id="{309159E7-31D8-234D-93D0-BE8C00415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8" name="Group 44">
                  <a:extLst>
                    <a:ext uri="{FF2B5EF4-FFF2-40B4-BE49-F238E27FC236}">
                      <a16:creationId xmlns:a16="http://schemas.microsoft.com/office/drawing/2014/main" id="{4E2C6A6D-6868-344A-8B6D-7879FC94C5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000" y="3434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8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41FED28-3695-BF44-9514-315EAD5328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9" name="Freeform 46">
                    <a:extLst>
                      <a:ext uri="{FF2B5EF4-FFF2-40B4-BE49-F238E27FC236}">
                        <a16:creationId xmlns:a16="http://schemas.microsoft.com/office/drawing/2014/main" id="{2B011CDD-EC17-8A46-97F7-9084D9FC85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9" name="Group 44">
                  <a:extLst>
                    <a:ext uri="{FF2B5EF4-FFF2-40B4-BE49-F238E27FC236}">
                      <a16:creationId xmlns:a16="http://schemas.microsoft.com/office/drawing/2014/main" id="{7F3E3005-6E4C-2E48-BEB0-D7DCE47F5B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80480" y="314960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F69E930-531C-CC49-9369-A6258D2C3D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7" name="Freeform 46">
                    <a:extLst>
                      <a:ext uri="{FF2B5EF4-FFF2-40B4-BE49-F238E27FC236}">
                        <a16:creationId xmlns:a16="http://schemas.microsoft.com/office/drawing/2014/main" id="{275B5DF6-0840-1741-A596-61D1E7D33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pic>
              <p:nvPicPr>
                <p:cNvPr id="174" name="Picture 3">
                  <a:extLst>
                    <a:ext uri="{FF2B5EF4-FFF2-40B4-BE49-F238E27FC236}">
                      <a16:creationId xmlns:a16="http://schemas.microsoft.com/office/drawing/2014/main" id="{99A8D395-2415-D740-B879-CB64DE3E7C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4313" y="2847741"/>
                  <a:ext cx="677800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5" name="Picture 3">
                  <a:extLst>
                    <a:ext uri="{FF2B5EF4-FFF2-40B4-BE49-F238E27FC236}">
                      <a16:creationId xmlns:a16="http://schemas.microsoft.com/office/drawing/2014/main" id="{7E37AF4C-6642-944F-893E-8F764A201E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74949" y="2116102"/>
                  <a:ext cx="676212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C8817A8-53E1-E640-9C0B-D148675E84B3}"/>
                  </a:ext>
                </a:extLst>
              </p:cNvPr>
              <p:cNvGrpSpPr/>
              <p:nvPr/>
            </p:nvGrpSpPr>
            <p:grpSpPr>
              <a:xfrm>
                <a:off x="5398824" y="2310984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B86E610-C8E9-A14E-BADA-D521477BFA5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09BCF10E-F11E-0940-9427-2C52D3A0442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4F91BDF-2C7D-004F-9F7E-3424FDD7E858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866D5738-B1DB-A64F-B2FF-D00B6DCAFBC8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8F3D5853-4CB9-3346-8B27-854B90D8207B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114FA665-825C-3446-AE24-97A1A9B094BE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CF92E888-6087-BF4C-9FD9-B93CB8E3684F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DD0CB96-FF06-0747-8D6C-17B6E3D64A00}"/>
                  </a:ext>
                </a:extLst>
              </p:cNvPr>
              <p:cNvGrpSpPr/>
              <p:nvPr/>
            </p:nvGrpSpPr>
            <p:grpSpPr>
              <a:xfrm>
                <a:off x="7290083" y="3122951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BE4C02F-92B5-E34A-8A31-6DCFE62E955D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FC68E576-D54E-734B-8697-D893832C877A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B96132C5-D867-5746-8DB9-936FC4CA34AB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F331719B-2E38-6C46-8045-A59B4810FCF3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0FAF6128-2431-6D43-969E-D212F9385490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105D7E56-FF41-A349-A7F2-51A25370D45A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406FE8BF-E5DA-3A43-8C2C-0214135AEF6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1382BC6-B124-C34A-AF5F-106CD750D54D}"/>
                  </a:ext>
                </a:extLst>
              </p:cNvPr>
              <p:cNvGrpSpPr/>
              <p:nvPr/>
            </p:nvGrpSpPr>
            <p:grpSpPr>
              <a:xfrm>
                <a:off x="5371262" y="3020518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54875C8-3537-534D-8699-79202C6EF3CC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37C804ED-78E1-0B43-8D28-3CBDFC6F975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029B3492-B39F-9C4E-9E12-23A21BE7194F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3146775C-54FD-D548-A314-3302205C36ED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7C1051E3-E4D3-EA4F-B5CF-25F7520318D1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06D6E15E-1DE1-A94F-AE8B-1AB24533AFE8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68FA2054-559F-3D4E-8F12-33A0DEB0D2B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8092B4B-73A7-B84A-B44A-87B3F8EE42A7}"/>
                </a:ext>
              </a:extLst>
            </p:cNvPr>
            <p:cNvGrpSpPr/>
            <p:nvPr/>
          </p:nvGrpSpPr>
          <p:grpSpPr>
            <a:xfrm>
              <a:off x="3510443" y="3070406"/>
              <a:ext cx="746763" cy="344773"/>
              <a:chOff x="3668110" y="2448910"/>
              <a:chExt cx="3794234" cy="216513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00081AD-DFBF-1947-B539-A661D799E72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DFB88302-207F-7041-A836-DBC7ED27F4DD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A1C7D64-8BED-D44B-9F41-2A71D08A306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AC3DE160-A795-FB4B-AEE9-AB6FD5F7BA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0795C6B9-582B-1C4C-94D8-E6BE17D986CC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D9D86823-997E-6E44-B47F-086D7D2EDA66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BF0DBBF3-4106-7A4E-9218-F47B958ADE7D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2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Small institutional network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38" name="Freeform 81">
            <a:extLst>
              <a:ext uri="{FF2B5EF4-FFF2-40B4-BE49-F238E27FC236}">
                <a16:creationId xmlns:a16="http://schemas.microsoft.com/office/drawing/2014/main" id="{1DD2AEB4-851F-3544-B2F7-195B95897CCD}"/>
              </a:ext>
            </a:extLst>
          </p:cNvPr>
          <p:cNvSpPr>
            <a:spLocks/>
          </p:cNvSpPr>
          <p:nvPr/>
        </p:nvSpPr>
        <p:spPr bwMode="auto">
          <a:xfrm rot="5400000">
            <a:off x="4293252" y="22542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9" name="Line 33">
            <a:extLst>
              <a:ext uri="{FF2B5EF4-FFF2-40B4-BE49-F238E27FC236}">
                <a16:creationId xmlns:a16="http://schemas.microsoft.com/office/drawing/2014/main" id="{9C1D8CDE-7155-F441-98A2-3C45AB8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4678" y="3368675"/>
            <a:ext cx="2047875" cy="141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0" name="Line 34">
            <a:extLst>
              <a:ext uri="{FF2B5EF4-FFF2-40B4-BE49-F238E27FC236}">
                <a16:creationId xmlns:a16="http://schemas.microsoft.com/office/drawing/2014/main" id="{20739350-D08C-5A41-88F0-04FEE1E0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640" y="3355975"/>
            <a:ext cx="0" cy="146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1" name="Line 35">
            <a:extLst>
              <a:ext uri="{FF2B5EF4-FFF2-40B4-BE49-F238E27FC236}">
                <a16:creationId xmlns:a16="http://schemas.microsoft.com/office/drawing/2014/main" id="{C23179C1-50B5-DF48-96CD-F4BCBE2B87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8315" y="3290888"/>
            <a:ext cx="1841500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2" name="Line 59">
            <a:extLst>
              <a:ext uri="{FF2B5EF4-FFF2-40B4-BE49-F238E27FC236}">
                <a16:creationId xmlns:a16="http://schemas.microsoft.com/office/drawing/2014/main" id="{FEFC486E-98E8-D243-B2DA-33F74D0F1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1503" y="2673350"/>
            <a:ext cx="1223962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3" name="Line 60">
            <a:extLst>
              <a:ext uri="{FF2B5EF4-FFF2-40B4-BE49-F238E27FC236}">
                <a16:creationId xmlns:a16="http://schemas.microsoft.com/office/drawing/2014/main" id="{CCC7534E-E985-2943-898D-A4D514E53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5128" y="2351088"/>
            <a:ext cx="669925" cy="758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4" name="Line 77">
            <a:extLst>
              <a:ext uri="{FF2B5EF4-FFF2-40B4-BE49-F238E27FC236}">
                <a16:creationId xmlns:a16="http://schemas.microsoft.com/office/drawing/2014/main" id="{AB6C4A41-CCC9-F54B-8FBA-C0BD38886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340" y="2505075"/>
            <a:ext cx="862013" cy="64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5" name="Line 78">
            <a:extLst>
              <a:ext uri="{FF2B5EF4-FFF2-40B4-BE49-F238E27FC236}">
                <a16:creationId xmlns:a16="http://schemas.microsoft.com/office/drawing/2014/main" id="{4A44EE39-C1D8-AE4F-8DD7-B92BE6639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9103" y="2401888"/>
            <a:ext cx="850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Text Box 79">
            <a:extLst>
              <a:ext uri="{FF2B5EF4-FFF2-40B4-BE49-F238E27FC236}">
                <a16:creationId xmlns:a16="http://schemas.microsoft.com/office/drawing/2014/main" id="{FBFB42CB-34E2-D24C-B58D-B3E37911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53" y="202247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47" name="Text Box 80">
            <a:extLst>
              <a:ext uri="{FF2B5EF4-FFF2-40B4-BE49-F238E27FC236}">
                <a16:creationId xmlns:a16="http://schemas.microsoft.com/office/drawing/2014/main" id="{E6535D94-AEC3-AD4D-8510-1EF310CA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28" y="258921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348" name="Text Box 82">
            <a:extLst>
              <a:ext uri="{FF2B5EF4-FFF2-40B4-BE49-F238E27FC236}">
                <a16:creationId xmlns:a16="http://schemas.microsoft.com/office/drawing/2014/main" id="{728FD7CE-1C4E-3742-901C-649915E60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340" y="349726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349" name="Text Box 83">
            <a:extLst>
              <a:ext uri="{FF2B5EF4-FFF2-40B4-BE49-F238E27FC236}">
                <a16:creationId xmlns:a16="http://schemas.microsoft.com/office/drawing/2014/main" id="{E3A2D782-9E47-194D-A995-3E10BA06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040" y="18161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350" name="Text Box 84">
            <a:extLst>
              <a:ext uri="{FF2B5EF4-FFF2-40B4-BE49-F238E27FC236}">
                <a16:creationId xmlns:a16="http://schemas.microsoft.com/office/drawing/2014/main" id="{BF948EC1-0E64-1446-8EBB-3F705B66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53" y="248602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351" name="Line 20">
            <a:extLst>
              <a:ext uri="{FF2B5EF4-FFF2-40B4-BE49-F238E27FC236}">
                <a16:creationId xmlns:a16="http://schemas.microsoft.com/office/drawing/2014/main" id="{CA36AD85-4F0F-B949-9B2B-9D467D7BC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878" y="47355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Line 21">
            <a:extLst>
              <a:ext uri="{FF2B5EF4-FFF2-40B4-BE49-F238E27FC236}">
                <a16:creationId xmlns:a16="http://schemas.microsoft.com/office/drawing/2014/main" id="{2C2F95BF-E0B6-CF4E-AC71-5428A58F0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6228" y="4783138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3" name="Line 22">
            <a:extLst>
              <a:ext uri="{FF2B5EF4-FFF2-40B4-BE49-F238E27FC236}">
                <a16:creationId xmlns:a16="http://schemas.microsoft.com/office/drawing/2014/main" id="{4B6A0F97-8361-514F-ABF1-10DAB9513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5328" y="481171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54" name="Group 44">
            <a:extLst>
              <a:ext uri="{FF2B5EF4-FFF2-40B4-BE49-F238E27FC236}">
                <a16:creationId xmlns:a16="http://schemas.microsoft.com/office/drawing/2014/main" id="{941C3232-2EC1-3E45-861B-43206D07B044}"/>
              </a:ext>
            </a:extLst>
          </p:cNvPr>
          <p:cNvGrpSpPr>
            <a:grpSpLocks/>
          </p:cNvGrpSpPr>
          <p:nvPr/>
        </p:nvGrpSpPr>
        <p:grpSpPr bwMode="auto">
          <a:xfrm>
            <a:off x="3123265" y="4538663"/>
            <a:ext cx="568325" cy="481012"/>
            <a:chOff x="-44" y="1473"/>
            <a:chExt cx="981" cy="1105"/>
          </a:xfrm>
        </p:grpSpPr>
        <p:pic>
          <p:nvPicPr>
            <p:cNvPr id="355" name="Picture 45" descr="desktop_computer_stylized_medium">
              <a:extLst>
                <a:ext uri="{FF2B5EF4-FFF2-40B4-BE49-F238E27FC236}">
                  <a16:creationId xmlns:a16="http://schemas.microsoft.com/office/drawing/2014/main" id="{56C4DE76-422A-3F41-B5E3-7E3F0577E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Freeform 46">
              <a:extLst>
                <a:ext uri="{FF2B5EF4-FFF2-40B4-BE49-F238E27FC236}">
                  <a16:creationId xmlns:a16="http://schemas.microsoft.com/office/drawing/2014/main" id="{102BD1D2-8765-F94B-AE22-07E54C03C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7" name="Group 44">
            <a:extLst>
              <a:ext uri="{FF2B5EF4-FFF2-40B4-BE49-F238E27FC236}">
                <a16:creationId xmlns:a16="http://schemas.microsoft.com/office/drawing/2014/main" id="{04CCA9C4-C7E7-0D49-8ED5-C0A424C22AFF}"/>
              </a:ext>
            </a:extLst>
          </p:cNvPr>
          <p:cNvGrpSpPr>
            <a:grpSpLocks/>
          </p:cNvGrpSpPr>
          <p:nvPr/>
        </p:nvGrpSpPr>
        <p:grpSpPr bwMode="auto">
          <a:xfrm>
            <a:off x="3529665" y="4995863"/>
            <a:ext cx="568325" cy="481012"/>
            <a:chOff x="-44" y="1473"/>
            <a:chExt cx="981" cy="1105"/>
          </a:xfrm>
        </p:grpSpPr>
        <p:pic>
          <p:nvPicPr>
            <p:cNvPr id="358" name="Picture 45" descr="desktop_computer_stylized_medium">
              <a:extLst>
                <a:ext uri="{FF2B5EF4-FFF2-40B4-BE49-F238E27FC236}">
                  <a16:creationId xmlns:a16="http://schemas.microsoft.com/office/drawing/2014/main" id="{A1E987A4-00BB-DE46-B53A-3E267AEDB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105A5D6D-DF1C-E04D-AF77-07EB2A6B5B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44">
            <a:extLst>
              <a:ext uri="{FF2B5EF4-FFF2-40B4-BE49-F238E27FC236}">
                <a16:creationId xmlns:a16="http://schemas.microsoft.com/office/drawing/2014/main" id="{B09E3AAA-200D-6348-AB8E-E9E0B74D373A}"/>
              </a:ext>
            </a:extLst>
          </p:cNvPr>
          <p:cNvGrpSpPr>
            <a:grpSpLocks/>
          </p:cNvGrpSpPr>
          <p:nvPr/>
        </p:nvGrpSpPr>
        <p:grpSpPr bwMode="auto">
          <a:xfrm>
            <a:off x="4058303" y="5027613"/>
            <a:ext cx="568325" cy="481012"/>
            <a:chOff x="-44" y="1473"/>
            <a:chExt cx="981" cy="1105"/>
          </a:xfrm>
        </p:grpSpPr>
        <p:pic>
          <p:nvPicPr>
            <p:cNvPr id="361" name="Picture 45" descr="desktop_computer_stylized_medium">
              <a:extLst>
                <a:ext uri="{FF2B5EF4-FFF2-40B4-BE49-F238E27FC236}">
                  <a16:creationId xmlns:a16="http://schemas.microsoft.com/office/drawing/2014/main" id="{DC09FF8D-C636-6347-BC58-1E42C10B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CEDCE92-3307-C345-B156-BC62565D2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63" name="Line 21">
            <a:extLst>
              <a:ext uri="{FF2B5EF4-FFF2-40B4-BE49-F238E27FC236}">
                <a16:creationId xmlns:a16="http://schemas.microsoft.com/office/drawing/2014/main" id="{8707D218-BC2D-E147-BF42-31916D82F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4403" y="474186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4" name="Line 22">
            <a:extLst>
              <a:ext uri="{FF2B5EF4-FFF2-40B4-BE49-F238E27FC236}">
                <a16:creationId xmlns:a16="http://schemas.microsoft.com/office/drawing/2014/main" id="{8DA81E08-E605-2C4A-B116-07559D95D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6178" y="523716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5" name="Line 22">
            <a:extLst>
              <a:ext uri="{FF2B5EF4-FFF2-40B4-BE49-F238E27FC236}">
                <a16:creationId xmlns:a16="http://schemas.microsoft.com/office/drawing/2014/main" id="{74B35603-8088-6343-A1DD-EFD3214E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90" y="52482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6" name="Line 20">
            <a:extLst>
              <a:ext uri="{FF2B5EF4-FFF2-40B4-BE49-F238E27FC236}">
                <a16:creationId xmlns:a16="http://schemas.microsoft.com/office/drawing/2014/main" id="{6DFE18D9-1340-4D4E-BCDA-2F5EB7328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9390" y="51292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44">
            <a:extLst>
              <a:ext uri="{FF2B5EF4-FFF2-40B4-BE49-F238E27FC236}">
                <a16:creationId xmlns:a16="http://schemas.microsoft.com/office/drawing/2014/main" id="{2BB0F214-8617-AC45-AF28-614088ABC5AF}"/>
              </a:ext>
            </a:extLst>
          </p:cNvPr>
          <p:cNvGrpSpPr>
            <a:grpSpLocks/>
          </p:cNvGrpSpPr>
          <p:nvPr/>
        </p:nvGrpSpPr>
        <p:grpSpPr bwMode="auto">
          <a:xfrm>
            <a:off x="4463115" y="5400675"/>
            <a:ext cx="568325" cy="481013"/>
            <a:chOff x="-44" y="1473"/>
            <a:chExt cx="981" cy="1105"/>
          </a:xfrm>
        </p:grpSpPr>
        <p:pic>
          <p:nvPicPr>
            <p:cNvPr id="368" name="Picture 45" descr="desktop_computer_stylized_medium">
              <a:extLst>
                <a:ext uri="{FF2B5EF4-FFF2-40B4-BE49-F238E27FC236}">
                  <a16:creationId xmlns:a16="http://schemas.microsoft.com/office/drawing/2014/main" id="{D749DC47-C064-0840-8A4D-B6E7E9B42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" name="Freeform 46">
              <a:extLst>
                <a:ext uri="{FF2B5EF4-FFF2-40B4-BE49-F238E27FC236}">
                  <a16:creationId xmlns:a16="http://schemas.microsoft.com/office/drawing/2014/main" id="{798F3421-D990-3C41-BAEF-6AD50E20B4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0" name="Group 44">
            <a:extLst>
              <a:ext uri="{FF2B5EF4-FFF2-40B4-BE49-F238E27FC236}">
                <a16:creationId xmlns:a16="http://schemas.microsoft.com/office/drawing/2014/main" id="{490EB974-D8DC-2041-A57F-76393D20BB6D}"/>
              </a:ext>
            </a:extLst>
          </p:cNvPr>
          <p:cNvGrpSpPr>
            <a:grpSpLocks/>
          </p:cNvGrpSpPr>
          <p:nvPr/>
        </p:nvGrpSpPr>
        <p:grpSpPr bwMode="auto">
          <a:xfrm>
            <a:off x="4920315" y="5468938"/>
            <a:ext cx="568325" cy="481012"/>
            <a:chOff x="-44" y="1473"/>
            <a:chExt cx="981" cy="1105"/>
          </a:xfrm>
        </p:grpSpPr>
        <p:pic>
          <p:nvPicPr>
            <p:cNvPr id="371" name="Picture 45" descr="desktop_computer_stylized_medium">
              <a:extLst>
                <a:ext uri="{FF2B5EF4-FFF2-40B4-BE49-F238E27FC236}">
                  <a16:creationId xmlns:a16="http://schemas.microsoft.com/office/drawing/2014/main" id="{1957017E-88FD-1641-944A-A44AF61DD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46">
              <a:extLst>
                <a:ext uri="{FF2B5EF4-FFF2-40B4-BE49-F238E27FC236}">
                  <a16:creationId xmlns:a16="http://schemas.microsoft.com/office/drawing/2014/main" id="{5905493A-8F06-CA4E-98F5-D104CA7308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5" name="Group 44">
            <a:extLst>
              <a:ext uri="{FF2B5EF4-FFF2-40B4-BE49-F238E27FC236}">
                <a16:creationId xmlns:a16="http://schemas.microsoft.com/office/drawing/2014/main" id="{546516DA-D987-804E-B9DE-22A3D14F68D4}"/>
              </a:ext>
            </a:extLst>
          </p:cNvPr>
          <p:cNvGrpSpPr>
            <a:grpSpLocks/>
          </p:cNvGrpSpPr>
          <p:nvPr/>
        </p:nvGrpSpPr>
        <p:grpSpPr bwMode="auto">
          <a:xfrm>
            <a:off x="5345765" y="4927600"/>
            <a:ext cx="568325" cy="481013"/>
            <a:chOff x="-44" y="1473"/>
            <a:chExt cx="981" cy="1105"/>
          </a:xfrm>
        </p:grpSpPr>
        <p:pic>
          <p:nvPicPr>
            <p:cNvPr id="376" name="Picture 45" descr="desktop_computer_stylized_medium">
              <a:extLst>
                <a:ext uri="{FF2B5EF4-FFF2-40B4-BE49-F238E27FC236}">
                  <a16:creationId xmlns:a16="http://schemas.microsoft.com/office/drawing/2014/main" id="{4A582920-8075-9B41-9AD3-3968BFABB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5232BF48-896A-2440-A098-B901E4E7D2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8" name="Line 20">
            <a:extLst>
              <a:ext uri="{FF2B5EF4-FFF2-40B4-BE49-F238E27FC236}">
                <a16:creationId xmlns:a16="http://schemas.microsoft.com/office/drawing/2014/main" id="{DBEDF0CB-00D7-0548-824A-81E9C6FA5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453" y="5003800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9" name="Line 21">
            <a:extLst>
              <a:ext uri="{FF2B5EF4-FFF2-40B4-BE49-F238E27FC236}">
                <a16:creationId xmlns:a16="http://schemas.microsoft.com/office/drawing/2014/main" id="{5327C553-0FC2-8C41-80DD-5D1C853FF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5803" y="5051425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0" name="Line 22">
            <a:extLst>
              <a:ext uri="{FF2B5EF4-FFF2-40B4-BE49-F238E27FC236}">
                <a16:creationId xmlns:a16="http://schemas.microsoft.com/office/drawing/2014/main" id="{2522FB8B-3AB1-AB43-8650-28F7ACFDE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903" y="5080000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81" name="Group 44">
            <a:extLst>
              <a:ext uri="{FF2B5EF4-FFF2-40B4-BE49-F238E27FC236}">
                <a16:creationId xmlns:a16="http://schemas.microsoft.com/office/drawing/2014/main" id="{05CBF0A1-4254-5C4B-8A95-3790E40E52D6}"/>
              </a:ext>
            </a:extLst>
          </p:cNvPr>
          <p:cNvGrpSpPr>
            <a:grpSpLocks/>
          </p:cNvGrpSpPr>
          <p:nvPr/>
        </p:nvGrpSpPr>
        <p:grpSpPr bwMode="auto">
          <a:xfrm>
            <a:off x="7490478" y="4818063"/>
            <a:ext cx="568325" cy="481012"/>
            <a:chOff x="-44" y="1473"/>
            <a:chExt cx="981" cy="1105"/>
          </a:xfrm>
        </p:grpSpPr>
        <p:pic>
          <p:nvPicPr>
            <p:cNvPr id="382" name="Picture 45" descr="desktop_computer_stylized_medium">
              <a:extLst>
                <a:ext uri="{FF2B5EF4-FFF2-40B4-BE49-F238E27FC236}">
                  <a16:creationId xmlns:a16="http://schemas.microsoft.com/office/drawing/2014/main" id="{48A3D65B-B90E-114C-B7F8-81813E2A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8C40008B-9985-4946-A656-DC94A014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4" name="Group 44">
            <a:extLst>
              <a:ext uri="{FF2B5EF4-FFF2-40B4-BE49-F238E27FC236}">
                <a16:creationId xmlns:a16="http://schemas.microsoft.com/office/drawing/2014/main" id="{48F1C933-4EBC-5043-9E08-EED2B5CD3B6B}"/>
              </a:ext>
            </a:extLst>
          </p:cNvPr>
          <p:cNvGrpSpPr>
            <a:grpSpLocks/>
          </p:cNvGrpSpPr>
          <p:nvPr/>
        </p:nvGrpSpPr>
        <p:grpSpPr bwMode="auto">
          <a:xfrm>
            <a:off x="7749240" y="5264150"/>
            <a:ext cx="569913" cy="481013"/>
            <a:chOff x="-44" y="1473"/>
            <a:chExt cx="981" cy="1105"/>
          </a:xfrm>
        </p:grpSpPr>
        <p:pic>
          <p:nvPicPr>
            <p:cNvPr id="385" name="Picture 45" descr="desktop_computer_stylized_medium">
              <a:extLst>
                <a:ext uri="{FF2B5EF4-FFF2-40B4-BE49-F238E27FC236}">
                  <a16:creationId xmlns:a16="http://schemas.microsoft.com/office/drawing/2014/main" id="{DD47D611-8FDA-9145-8B8C-7E0DAF88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" name="Freeform 46">
              <a:extLst>
                <a:ext uri="{FF2B5EF4-FFF2-40B4-BE49-F238E27FC236}">
                  <a16:creationId xmlns:a16="http://schemas.microsoft.com/office/drawing/2014/main" id="{2005903E-2F47-354D-9158-187170A92C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7" name="Group 44">
            <a:extLst>
              <a:ext uri="{FF2B5EF4-FFF2-40B4-BE49-F238E27FC236}">
                <a16:creationId xmlns:a16="http://schemas.microsoft.com/office/drawing/2014/main" id="{442B24C8-889C-A148-AD4B-172A25362150}"/>
              </a:ext>
            </a:extLst>
          </p:cNvPr>
          <p:cNvGrpSpPr>
            <a:grpSpLocks/>
          </p:cNvGrpSpPr>
          <p:nvPr/>
        </p:nvGrpSpPr>
        <p:grpSpPr bwMode="auto">
          <a:xfrm>
            <a:off x="8277878" y="5294313"/>
            <a:ext cx="568325" cy="482600"/>
            <a:chOff x="-44" y="1473"/>
            <a:chExt cx="981" cy="1105"/>
          </a:xfrm>
        </p:grpSpPr>
        <p:pic>
          <p:nvPicPr>
            <p:cNvPr id="388" name="Picture 45" descr="desktop_computer_stylized_medium">
              <a:extLst>
                <a:ext uri="{FF2B5EF4-FFF2-40B4-BE49-F238E27FC236}">
                  <a16:creationId xmlns:a16="http://schemas.microsoft.com/office/drawing/2014/main" id="{EE095724-2313-224E-A105-C354F085A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" name="Freeform 46">
              <a:extLst>
                <a:ext uri="{FF2B5EF4-FFF2-40B4-BE49-F238E27FC236}">
                  <a16:creationId xmlns:a16="http://schemas.microsoft.com/office/drawing/2014/main" id="{E5278B7E-CF34-8644-9800-2590E12D12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0" name="Line 20">
            <a:extLst>
              <a:ext uri="{FF2B5EF4-FFF2-40B4-BE49-F238E27FC236}">
                <a16:creationId xmlns:a16="http://schemas.microsoft.com/office/drawing/2014/main" id="{F31177A2-08FB-D649-8137-218BCBAA9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2928" y="5049838"/>
            <a:ext cx="606425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1" name="Line 21">
            <a:extLst>
              <a:ext uri="{FF2B5EF4-FFF2-40B4-BE49-F238E27FC236}">
                <a16:creationId xmlns:a16="http://schemas.microsoft.com/office/drawing/2014/main" id="{86917A5E-DF0C-3645-A831-E70C6AECB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378" y="50038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2" name="Line 22">
            <a:extLst>
              <a:ext uri="{FF2B5EF4-FFF2-40B4-BE49-F238E27FC236}">
                <a16:creationId xmlns:a16="http://schemas.microsoft.com/office/drawing/2014/main" id="{59638B79-290F-974B-AA54-66E4644B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478" y="50323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93" name="Group 44">
            <a:extLst>
              <a:ext uri="{FF2B5EF4-FFF2-40B4-BE49-F238E27FC236}">
                <a16:creationId xmlns:a16="http://schemas.microsoft.com/office/drawing/2014/main" id="{6DC045E6-78AD-5649-9438-E026B64715BA}"/>
              </a:ext>
            </a:extLst>
          </p:cNvPr>
          <p:cNvGrpSpPr>
            <a:grpSpLocks/>
          </p:cNvGrpSpPr>
          <p:nvPr/>
        </p:nvGrpSpPr>
        <p:grpSpPr bwMode="auto">
          <a:xfrm>
            <a:off x="6917390" y="5211763"/>
            <a:ext cx="569913" cy="481012"/>
            <a:chOff x="-44" y="1473"/>
            <a:chExt cx="981" cy="1105"/>
          </a:xfrm>
        </p:grpSpPr>
        <p:pic>
          <p:nvPicPr>
            <p:cNvPr id="394" name="Picture 45" descr="desktop_computer_stylized_medium">
              <a:extLst>
                <a:ext uri="{FF2B5EF4-FFF2-40B4-BE49-F238E27FC236}">
                  <a16:creationId xmlns:a16="http://schemas.microsoft.com/office/drawing/2014/main" id="{08EEEF9C-176E-0740-8B83-5B2CC85C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" name="Freeform 46">
              <a:extLst>
                <a:ext uri="{FF2B5EF4-FFF2-40B4-BE49-F238E27FC236}">
                  <a16:creationId xmlns:a16="http://schemas.microsoft.com/office/drawing/2014/main" id="{CF428064-F6F1-E346-B336-6FAD5386D2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6" name="Group 44">
            <a:extLst>
              <a:ext uri="{FF2B5EF4-FFF2-40B4-BE49-F238E27FC236}">
                <a16:creationId xmlns:a16="http://schemas.microsoft.com/office/drawing/2014/main" id="{F7DC80A6-D9DB-F84F-9225-1A52CA48A6D5}"/>
              </a:ext>
            </a:extLst>
          </p:cNvPr>
          <p:cNvGrpSpPr>
            <a:grpSpLocks/>
          </p:cNvGrpSpPr>
          <p:nvPr/>
        </p:nvGrpSpPr>
        <p:grpSpPr bwMode="auto">
          <a:xfrm>
            <a:off x="5872815" y="5216525"/>
            <a:ext cx="569913" cy="482600"/>
            <a:chOff x="-44" y="1473"/>
            <a:chExt cx="981" cy="1105"/>
          </a:xfrm>
        </p:grpSpPr>
        <p:pic>
          <p:nvPicPr>
            <p:cNvPr id="397" name="Picture 45" descr="desktop_computer_stylized_medium">
              <a:extLst>
                <a:ext uri="{FF2B5EF4-FFF2-40B4-BE49-F238E27FC236}">
                  <a16:creationId xmlns:a16="http://schemas.microsoft.com/office/drawing/2014/main" id="{5B916C64-22C9-964E-A895-2BB44265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8F1A2616-3F9C-1443-8FC2-598CBA077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" name="Group 44">
            <a:extLst>
              <a:ext uri="{FF2B5EF4-FFF2-40B4-BE49-F238E27FC236}">
                <a16:creationId xmlns:a16="http://schemas.microsoft.com/office/drawing/2014/main" id="{164A88BF-33ED-D647-BB76-7AD2B2966070}"/>
              </a:ext>
            </a:extLst>
          </p:cNvPr>
          <p:cNvGrpSpPr>
            <a:grpSpLocks/>
          </p:cNvGrpSpPr>
          <p:nvPr/>
        </p:nvGrpSpPr>
        <p:grpSpPr bwMode="auto">
          <a:xfrm>
            <a:off x="6401453" y="5248275"/>
            <a:ext cx="569912" cy="481013"/>
            <a:chOff x="-44" y="1473"/>
            <a:chExt cx="981" cy="1105"/>
          </a:xfrm>
        </p:grpSpPr>
        <p:pic>
          <p:nvPicPr>
            <p:cNvPr id="400" name="Picture 45" descr="desktop_computer_stylized_medium">
              <a:extLst>
                <a:ext uri="{FF2B5EF4-FFF2-40B4-BE49-F238E27FC236}">
                  <a16:creationId xmlns:a16="http://schemas.microsoft.com/office/drawing/2014/main" id="{6D8BE219-D629-4344-9062-A7BB61D9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" name="Freeform 46">
              <a:extLst>
                <a:ext uri="{FF2B5EF4-FFF2-40B4-BE49-F238E27FC236}">
                  <a16:creationId xmlns:a16="http://schemas.microsoft.com/office/drawing/2014/main" id="{860563F5-CC50-744F-87D1-5CFECCB56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3" name="Line 20">
            <a:extLst>
              <a:ext uri="{FF2B5EF4-FFF2-40B4-BE49-F238E27FC236}">
                <a16:creationId xmlns:a16="http://schemas.microsoft.com/office/drawing/2014/main" id="{0E474B3A-FCAF-C343-A649-E9B83258A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3478" y="50815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05" name="Group 44">
            <a:extLst>
              <a:ext uri="{FF2B5EF4-FFF2-40B4-BE49-F238E27FC236}">
                <a16:creationId xmlns:a16="http://schemas.microsoft.com/office/drawing/2014/main" id="{DEE37EF7-2C39-C140-B9D9-3CA9F1B65775}"/>
              </a:ext>
            </a:extLst>
          </p:cNvPr>
          <p:cNvGrpSpPr>
            <a:grpSpLocks/>
          </p:cNvGrpSpPr>
          <p:nvPr/>
        </p:nvGrpSpPr>
        <p:grpSpPr bwMode="auto">
          <a:xfrm>
            <a:off x="8798578" y="4865688"/>
            <a:ext cx="569912" cy="481012"/>
            <a:chOff x="-44" y="1473"/>
            <a:chExt cx="981" cy="1105"/>
          </a:xfrm>
        </p:grpSpPr>
        <p:pic>
          <p:nvPicPr>
            <p:cNvPr id="406" name="Picture 45" descr="desktop_computer_stylized_medium">
              <a:extLst>
                <a:ext uri="{FF2B5EF4-FFF2-40B4-BE49-F238E27FC236}">
                  <a16:creationId xmlns:a16="http://schemas.microsoft.com/office/drawing/2014/main" id="{2D3AB814-7A31-8245-A0F5-F7361A6B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7" name="Freeform 46">
              <a:extLst>
                <a:ext uri="{FF2B5EF4-FFF2-40B4-BE49-F238E27FC236}">
                  <a16:creationId xmlns:a16="http://schemas.microsoft.com/office/drawing/2014/main" id="{95F1AA1F-5CA8-1C4B-808E-D7B05ACF0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906">
            <a:extLst>
              <a:ext uri="{FF2B5EF4-FFF2-40B4-BE49-F238E27FC236}">
                <a16:creationId xmlns:a16="http://schemas.microsoft.com/office/drawing/2014/main" id="{9FA00216-E422-F043-A6BC-D7F2D6292183}"/>
              </a:ext>
            </a:extLst>
          </p:cNvPr>
          <p:cNvGrpSpPr>
            <a:grpSpLocks/>
          </p:cNvGrpSpPr>
          <p:nvPr/>
        </p:nvGrpSpPr>
        <p:grpSpPr bwMode="auto">
          <a:xfrm>
            <a:off x="7253940" y="2092325"/>
            <a:ext cx="366713" cy="579438"/>
            <a:chOff x="4140" y="429"/>
            <a:chExt cx="1425" cy="2396"/>
          </a:xfrm>
        </p:grpSpPr>
        <p:sp>
          <p:nvSpPr>
            <p:cNvPr id="410" name="Freeform 907">
              <a:extLst>
                <a:ext uri="{FF2B5EF4-FFF2-40B4-BE49-F238E27FC236}">
                  <a16:creationId xmlns:a16="http://schemas.microsoft.com/office/drawing/2014/main" id="{A6DCAB35-6772-A346-860B-3DEC4F19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Rectangle 908">
              <a:extLst>
                <a:ext uri="{FF2B5EF4-FFF2-40B4-BE49-F238E27FC236}">
                  <a16:creationId xmlns:a16="http://schemas.microsoft.com/office/drawing/2014/main" id="{AEDDB3DD-EAAE-AF4D-8BD3-0D7469DF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2" name="Freeform 909">
              <a:extLst>
                <a:ext uri="{FF2B5EF4-FFF2-40B4-BE49-F238E27FC236}">
                  <a16:creationId xmlns:a16="http://schemas.microsoft.com/office/drawing/2014/main" id="{222A8086-05CB-6D4D-B2D7-85C20BFF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910">
              <a:extLst>
                <a:ext uri="{FF2B5EF4-FFF2-40B4-BE49-F238E27FC236}">
                  <a16:creationId xmlns:a16="http://schemas.microsoft.com/office/drawing/2014/main" id="{3CEAD03B-5C15-7242-8F96-B847E73D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Rectangle 911">
              <a:extLst>
                <a:ext uri="{FF2B5EF4-FFF2-40B4-BE49-F238E27FC236}">
                  <a16:creationId xmlns:a16="http://schemas.microsoft.com/office/drawing/2014/main" id="{BE2E6454-71F1-DB4F-BE07-4D20497A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5" name="Group 912">
              <a:extLst>
                <a:ext uri="{FF2B5EF4-FFF2-40B4-BE49-F238E27FC236}">
                  <a16:creationId xmlns:a16="http://schemas.microsoft.com/office/drawing/2014/main" id="{F1AC1EA4-26B9-C24D-B883-A8FE35EF8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" name="AutoShape 913">
                <a:extLst>
                  <a:ext uri="{FF2B5EF4-FFF2-40B4-BE49-F238E27FC236}">
                    <a16:creationId xmlns:a16="http://schemas.microsoft.com/office/drawing/2014/main" id="{6B532944-5855-E44E-A4E9-213C05A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2" name="AutoShape 914">
                <a:extLst>
                  <a:ext uri="{FF2B5EF4-FFF2-40B4-BE49-F238E27FC236}">
                    <a16:creationId xmlns:a16="http://schemas.microsoft.com/office/drawing/2014/main" id="{E8DB8C4C-A541-224F-A24E-230E9ADA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6" name="Rectangle 915">
              <a:extLst>
                <a:ext uri="{FF2B5EF4-FFF2-40B4-BE49-F238E27FC236}">
                  <a16:creationId xmlns:a16="http://schemas.microsoft.com/office/drawing/2014/main" id="{FB0B862A-AC1F-C244-BE2A-3909E5F8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7" name="Group 916">
              <a:extLst>
                <a:ext uri="{FF2B5EF4-FFF2-40B4-BE49-F238E27FC236}">
                  <a16:creationId xmlns:a16="http://schemas.microsoft.com/office/drawing/2014/main" id="{C81C8D89-3C65-4940-881B-9EE41418B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8" name="AutoShape 917">
                <a:extLst>
                  <a:ext uri="{FF2B5EF4-FFF2-40B4-BE49-F238E27FC236}">
                    <a16:creationId xmlns:a16="http://schemas.microsoft.com/office/drawing/2014/main" id="{970A92D1-DE3D-A746-82B2-D9CE1A64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0" name="AutoShape 918">
                <a:extLst>
                  <a:ext uri="{FF2B5EF4-FFF2-40B4-BE49-F238E27FC236}">
                    <a16:creationId xmlns:a16="http://schemas.microsoft.com/office/drawing/2014/main" id="{CBF27E18-7854-324C-AA43-69A4BA7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8" name="Rectangle 919">
              <a:extLst>
                <a:ext uri="{FF2B5EF4-FFF2-40B4-BE49-F238E27FC236}">
                  <a16:creationId xmlns:a16="http://schemas.microsoft.com/office/drawing/2014/main" id="{4C856C7C-9B4D-E34E-BEF8-6FE14DF3F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9" name="Rectangle 920">
              <a:extLst>
                <a:ext uri="{FF2B5EF4-FFF2-40B4-BE49-F238E27FC236}">
                  <a16:creationId xmlns:a16="http://schemas.microsoft.com/office/drawing/2014/main" id="{E75357F7-348C-7C46-AE06-7A7DF580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0" name="Group 921">
              <a:extLst>
                <a:ext uri="{FF2B5EF4-FFF2-40B4-BE49-F238E27FC236}">
                  <a16:creationId xmlns:a16="http://schemas.microsoft.com/office/drawing/2014/main" id="{FF488E2B-47A2-B440-A599-04535AB7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6" name="AutoShape 922">
                <a:extLst>
                  <a:ext uri="{FF2B5EF4-FFF2-40B4-BE49-F238E27FC236}">
                    <a16:creationId xmlns:a16="http://schemas.microsoft.com/office/drawing/2014/main" id="{415D750D-E3C1-6E4E-B4EC-3463E7619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7" name="AutoShape 923">
                <a:extLst>
                  <a:ext uri="{FF2B5EF4-FFF2-40B4-BE49-F238E27FC236}">
                    <a16:creationId xmlns:a16="http://schemas.microsoft.com/office/drawing/2014/main" id="{37701C35-EF2F-B04C-BD54-87B4B16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1" name="Freeform 924">
              <a:extLst>
                <a:ext uri="{FF2B5EF4-FFF2-40B4-BE49-F238E27FC236}">
                  <a16:creationId xmlns:a16="http://schemas.microsoft.com/office/drawing/2014/main" id="{E22AAC27-6B47-3742-B283-B9A1BD59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22" name="Group 925">
              <a:extLst>
                <a:ext uri="{FF2B5EF4-FFF2-40B4-BE49-F238E27FC236}">
                  <a16:creationId xmlns:a16="http://schemas.microsoft.com/office/drawing/2014/main" id="{4FBE4506-2CCA-2F46-A053-51F3D09B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" name="AutoShape 926">
                <a:extLst>
                  <a:ext uri="{FF2B5EF4-FFF2-40B4-BE49-F238E27FC236}">
                    <a16:creationId xmlns:a16="http://schemas.microsoft.com/office/drawing/2014/main" id="{4AEB9237-7E7B-A84B-8DE4-0516B792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5" name="AutoShape 927">
                <a:extLst>
                  <a:ext uri="{FF2B5EF4-FFF2-40B4-BE49-F238E27FC236}">
                    <a16:creationId xmlns:a16="http://schemas.microsoft.com/office/drawing/2014/main" id="{E5DA622B-C9CC-BA47-961A-7980BB63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3" name="Rectangle 928">
              <a:extLst>
                <a:ext uri="{FF2B5EF4-FFF2-40B4-BE49-F238E27FC236}">
                  <a16:creationId xmlns:a16="http://schemas.microsoft.com/office/drawing/2014/main" id="{8706B57A-1C9E-8744-AB23-A6BA829A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4" name="Freeform 929">
              <a:extLst>
                <a:ext uri="{FF2B5EF4-FFF2-40B4-BE49-F238E27FC236}">
                  <a16:creationId xmlns:a16="http://schemas.microsoft.com/office/drawing/2014/main" id="{F32936CF-B1D3-E548-8F28-FA4ADA6E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930">
              <a:extLst>
                <a:ext uri="{FF2B5EF4-FFF2-40B4-BE49-F238E27FC236}">
                  <a16:creationId xmlns:a16="http://schemas.microsoft.com/office/drawing/2014/main" id="{4BB4341B-5C57-D949-B418-C55712B1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Oval 931">
              <a:extLst>
                <a:ext uri="{FF2B5EF4-FFF2-40B4-BE49-F238E27FC236}">
                  <a16:creationId xmlns:a16="http://schemas.microsoft.com/office/drawing/2014/main" id="{394FB08B-5FA1-3048-8588-FBA09886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7" name="Freeform 932">
              <a:extLst>
                <a:ext uri="{FF2B5EF4-FFF2-40B4-BE49-F238E27FC236}">
                  <a16:creationId xmlns:a16="http://schemas.microsoft.com/office/drawing/2014/main" id="{29E6F9D3-F17E-A144-BBD9-7523BE3D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AutoShape 933">
              <a:extLst>
                <a:ext uri="{FF2B5EF4-FFF2-40B4-BE49-F238E27FC236}">
                  <a16:creationId xmlns:a16="http://schemas.microsoft.com/office/drawing/2014/main" id="{D7E1D2B9-3681-3047-A7AF-EECD8750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9" name="AutoShape 934">
              <a:extLst>
                <a:ext uri="{FF2B5EF4-FFF2-40B4-BE49-F238E27FC236}">
                  <a16:creationId xmlns:a16="http://schemas.microsoft.com/office/drawing/2014/main" id="{C311279F-1D0A-2D4E-B6EB-9C1AE294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" name="Oval 935">
              <a:extLst>
                <a:ext uri="{FF2B5EF4-FFF2-40B4-BE49-F238E27FC236}">
                  <a16:creationId xmlns:a16="http://schemas.microsoft.com/office/drawing/2014/main" id="{C5C3F5E3-0BBB-854A-A8B1-DEADB4DC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936">
              <a:extLst>
                <a:ext uri="{FF2B5EF4-FFF2-40B4-BE49-F238E27FC236}">
                  <a16:creationId xmlns:a16="http://schemas.microsoft.com/office/drawing/2014/main" id="{94E44572-FDAB-9D47-A897-89E0D3D3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2" name="Oval 937">
              <a:extLst>
                <a:ext uri="{FF2B5EF4-FFF2-40B4-BE49-F238E27FC236}">
                  <a16:creationId xmlns:a16="http://schemas.microsoft.com/office/drawing/2014/main" id="{73E691BA-07FF-3643-9EB3-CC062E94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3" name="Rectangle 938">
              <a:extLst>
                <a:ext uri="{FF2B5EF4-FFF2-40B4-BE49-F238E27FC236}">
                  <a16:creationId xmlns:a16="http://schemas.microsoft.com/office/drawing/2014/main" id="{9658C81D-C19E-F24D-B06A-39A73010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43" name="Group 906">
            <a:extLst>
              <a:ext uri="{FF2B5EF4-FFF2-40B4-BE49-F238E27FC236}">
                <a16:creationId xmlns:a16="http://schemas.microsoft.com/office/drawing/2014/main" id="{FFB99537-5E59-B644-AEB4-233A66C95366}"/>
              </a:ext>
            </a:extLst>
          </p:cNvPr>
          <p:cNvGrpSpPr>
            <a:grpSpLocks/>
          </p:cNvGrpSpPr>
          <p:nvPr/>
        </p:nvGrpSpPr>
        <p:grpSpPr bwMode="auto">
          <a:xfrm>
            <a:off x="7858778" y="2601913"/>
            <a:ext cx="366712" cy="579437"/>
            <a:chOff x="4140" y="429"/>
            <a:chExt cx="1425" cy="2396"/>
          </a:xfrm>
        </p:grpSpPr>
        <p:sp>
          <p:nvSpPr>
            <p:cNvPr id="444" name="Freeform 907">
              <a:extLst>
                <a:ext uri="{FF2B5EF4-FFF2-40B4-BE49-F238E27FC236}">
                  <a16:creationId xmlns:a16="http://schemas.microsoft.com/office/drawing/2014/main" id="{BB807DDF-4DDF-6F4B-845D-CF6391B2E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Rectangle 908">
              <a:extLst>
                <a:ext uri="{FF2B5EF4-FFF2-40B4-BE49-F238E27FC236}">
                  <a16:creationId xmlns:a16="http://schemas.microsoft.com/office/drawing/2014/main" id="{B7550DCD-25D6-154E-995F-FFFAE1F6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6" name="Freeform 909">
              <a:extLst>
                <a:ext uri="{FF2B5EF4-FFF2-40B4-BE49-F238E27FC236}">
                  <a16:creationId xmlns:a16="http://schemas.microsoft.com/office/drawing/2014/main" id="{7410F70D-EA20-E144-83F7-22C56E473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910">
              <a:extLst>
                <a:ext uri="{FF2B5EF4-FFF2-40B4-BE49-F238E27FC236}">
                  <a16:creationId xmlns:a16="http://schemas.microsoft.com/office/drawing/2014/main" id="{2276AAC4-1AF3-2146-A809-02D976615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Rectangle 911">
              <a:extLst>
                <a:ext uri="{FF2B5EF4-FFF2-40B4-BE49-F238E27FC236}">
                  <a16:creationId xmlns:a16="http://schemas.microsoft.com/office/drawing/2014/main" id="{04D7B686-975F-EC43-A7D8-457A254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49" name="Group 912">
              <a:extLst>
                <a:ext uri="{FF2B5EF4-FFF2-40B4-BE49-F238E27FC236}">
                  <a16:creationId xmlns:a16="http://schemas.microsoft.com/office/drawing/2014/main" id="{7F435D06-BA46-DB48-91BB-46CF713E2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4" name="AutoShape 913">
                <a:extLst>
                  <a:ext uri="{FF2B5EF4-FFF2-40B4-BE49-F238E27FC236}">
                    <a16:creationId xmlns:a16="http://schemas.microsoft.com/office/drawing/2014/main" id="{D8D71F51-73F7-694D-AA70-44AD27E4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5" name="AutoShape 914">
                <a:extLst>
                  <a:ext uri="{FF2B5EF4-FFF2-40B4-BE49-F238E27FC236}">
                    <a16:creationId xmlns:a16="http://schemas.microsoft.com/office/drawing/2014/main" id="{2A4CD895-5D57-C846-B8B5-773EAD0F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0" name="Rectangle 915">
              <a:extLst>
                <a:ext uri="{FF2B5EF4-FFF2-40B4-BE49-F238E27FC236}">
                  <a16:creationId xmlns:a16="http://schemas.microsoft.com/office/drawing/2014/main" id="{8F0CEBF5-51C2-8F4E-A20F-D95B3F3D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1" name="Group 916">
              <a:extLst>
                <a:ext uri="{FF2B5EF4-FFF2-40B4-BE49-F238E27FC236}">
                  <a16:creationId xmlns:a16="http://schemas.microsoft.com/office/drawing/2014/main" id="{AB037EC5-0777-3348-B801-D80BB4A0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2" name="AutoShape 917">
                <a:extLst>
                  <a:ext uri="{FF2B5EF4-FFF2-40B4-BE49-F238E27FC236}">
                    <a16:creationId xmlns:a16="http://schemas.microsoft.com/office/drawing/2014/main" id="{57705BC2-4269-A546-A2F7-44D6E6FA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3" name="AutoShape 918">
                <a:extLst>
                  <a:ext uri="{FF2B5EF4-FFF2-40B4-BE49-F238E27FC236}">
                    <a16:creationId xmlns:a16="http://schemas.microsoft.com/office/drawing/2014/main" id="{606F8FBB-6E7D-5240-AB6F-3743412B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2" name="Rectangle 919">
              <a:extLst>
                <a:ext uri="{FF2B5EF4-FFF2-40B4-BE49-F238E27FC236}">
                  <a16:creationId xmlns:a16="http://schemas.microsoft.com/office/drawing/2014/main" id="{8764B3B1-163F-6743-BB00-4BEBDFA76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3" name="Rectangle 920">
              <a:extLst>
                <a:ext uri="{FF2B5EF4-FFF2-40B4-BE49-F238E27FC236}">
                  <a16:creationId xmlns:a16="http://schemas.microsoft.com/office/drawing/2014/main" id="{31A39B1E-BEC2-484D-A529-ED02B246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4" name="Group 921">
              <a:extLst>
                <a:ext uri="{FF2B5EF4-FFF2-40B4-BE49-F238E27FC236}">
                  <a16:creationId xmlns:a16="http://schemas.microsoft.com/office/drawing/2014/main" id="{8518BA7E-0F47-1642-8C94-0EEF9F7E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0" name="AutoShape 922">
                <a:extLst>
                  <a:ext uri="{FF2B5EF4-FFF2-40B4-BE49-F238E27FC236}">
                    <a16:creationId xmlns:a16="http://schemas.microsoft.com/office/drawing/2014/main" id="{93172085-A077-D449-B4F0-96416035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1" name="AutoShape 923">
                <a:extLst>
                  <a:ext uri="{FF2B5EF4-FFF2-40B4-BE49-F238E27FC236}">
                    <a16:creationId xmlns:a16="http://schemas.microsoft.com/office/drawing/2014/main" id="{9CD7E6D4-1563-CC47-9787-5045B582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5" name="Freeform 924">
              <a:extLst>
                <a:ext uri="{FF2B5EF4-FFF2-40B4-BE49-F238E27FC236}">
                  <a16:creationId xmlns:a16="http://schemas.microsoft.com/office/drawing/2014/main" id="{717941A9-04EE-C24B-86D5-FAD41723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6" name="Group 925">
              <a:extLst>
                <a:ext uri="{FF2B5EF4-FFF2-40B4-BE49-F238E27FC236}">
                  <a16:creationId xmlns:a16="http://schemas.microsoft.com/office/drawing/2014/main" id="{02A7942B-5E16-664A-AD8B-9FCCC81FD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8" name="AutoShape 926">
                <a:extLst>
                  <a:ext uri="{FF2B5EF4-FFF2-40B4-BE49-F238E27FC236}">
                    <a16:creationId xmlns:a16="http://schemas.microsoft.com/office/drawing/2014/main" id="{70D7759D-E01C-DE4B-90E5-9E27F2F4D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9" name="AutoShape 927">
                <a:extLst>
                  <a:ext uri="{FF2B5EF4-FFF2-40B4-BE49-F238E27FC236}">
                    <a16:creationId xmlns:a16="http://schemas.microsoft.com/office/drawing/2014/main" id="{52773811-A440-9246-B4E6-A2AB3D51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7" name="Rectangle 928">
              <a:extLst>
                <a:ext uri="{FF2B5EF4-FFF2-40B4-BE49-F238E27FC236}">
                  <a16:creationId xmlns:a16="http://schemas.microsoft.com/office/drawing/2014/main" id="{2B266F5F-A708-CB4C-8E5D-A7C3959D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" name="Freeform 929">
              <a:extLst>
                <a:ext uri="{FF2B5EF4-FFF2-40B4-BE49-F238E27FC236}">
                  <a16:creationId xmlns:a16="http://schemas.microsoft.com/office/drawing/2014/main" id="{5852E06D-545E-CA4C-8238-C649A61E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Freeform 930">
              <a:extLst>
                <a:ext uri="{FF2B5EF4-FFF2-40B4-BE49-F238E27FC236}">
                  <a16:creationId xmlns:a16="http://schemas.microsoft.com/office/drawing/2014/main" id="{42EE8B88-BF03-304C-9E14-BCBF64A2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Oval 931">
              <a:extLst>
                <a:ext uri="{FF2B5EF4-FFF2-40B4-BE49-F238E27FC236}">
                  <a16:creationId xmlns:a16="http://schemas.microsoft.com/office/drawing/2014/main" id="{74C7C49F-A655-9D4D-A31E-19619159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1" name="Freeform 932">
              <a:extLst>
                <a:ext uri="{FF2B5EF4-FFF2-40B4-BE49-F238E27FC236}">
                  <a16:creationId xmlns:a16="http://schemas.microsoft.com/office/drawing/2014/main" id="{927851E8-58B0-EE45-9D21-E7B0DCE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AutoShape 933">
              <a:extLst>
                <a:ext uri="{FF2B5EF4-FFF2-40B4-BE49-F238E27FC236}">
                  <a16:creationId xmlns:a16="http://schemas.microsoft.com/office/drawing/2014/main" id="{7EC4AB0D-E1AA-7347-A2C2-89F18F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3" name="AutoShape 934">
              <a:extLst>
                <a:ext uri="{FF2B5EF4-FFF2-40B4-BE49-F238E27FC236}">
                  <a16:creationId xmlns:a16="http://schemas.microsoft.com/office/drawing/2014/main" id="{1E4BDC9C-CD6F-0B4F-A99F-51B87F9C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4" name="Oval 935">
              <a:extLst>
                <a:ext uri="{FF2B5EF4-FFF2-40B4-BE49-F238E27FC236}">
                  <a16:creationId xmlns:a16="http://schemas.microsoft.com/office/drawing/2014/main" id="{0B33FC98-AC2F-614C-9455-D77527D7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5" name="Oval 936">
              <a:extLst>
                <a:ext uri="{FF2B5EF4-FFF2-40B4-BE49-F238E27FC236}">
                  <a16:creationId xmlns:a16="http://schemas.microsoft.com/office/drawing/2014/main" id="{6FEEFCEB-E528-BB43-A2A5-DD1F31DB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6" name="Oval 937">
              <a:extLst>
                <a:ext uri="{FF2B5EF4-FFF2-40B4-BE49-F238E27FC236}">
                  <a16:creationId xmlns:a16="http://schemas.microsoft.com/office/drawing/2014/main" id="{495857E5-6CAF-F843-9D1C-1A92C264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7" name="Rectangle 938">
              <a:extLst>
                <a:ext uri="{FF2B5EF4-FFF2-40B4-BE49-F238E27FC236}">
                  <a16:creationId xmlns:a16="http://schemas.microsoft.com/office/drawing/2014/main" id="{9E0DC27B-37F7-D049-AA0C-9AB63EC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E3426FA-3482-5E4A-A528-0E8E566A4D7E}"/>
              </a:ext>
            </a:extLst>
          </p:cNvPr>
          <p:cNvGrpSpPr/>
          <p:nvPr/>
        </p:nvGrpSpPr>
        <p:grpSpPr>
          <a:xfrm>
            <a:off x="6081784" y="2929417"/>
            <a:ext cx="914400" cy="479686"/>
            <a:chOff x="3668110" y="2448910"/>
            <a:chExt cx="3794234" cy="21651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5B50E342-10AE-DD45-B84C-290673A4820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2BA9AB2A-EBFD-5D41-ACFD-A73D2D397A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5E7BF97-6EB0-9B4B-812E-F41672042DF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532D22AD-3B9D-DC46-94FD-EF7A344D65E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E3DA8968-5BE7-7A4D-B9D3-E505E57CD6A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38F10849-6789-B147-9F87-B51CE4DE4E0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0484EB68-033C-1642-B24F-4A3A9B54A45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EDB87E7C-D7FD-D444-9A5D-25D76A2CE906}"/>
              </a:ext>
            </a:extLst>
          </p:cNvPr>
          <p:cNvGrpSpPr/>
          <p:nvPr/>
        </p:nvGrpSpPr>
        <p:grpSpPr>
          <a:xfrm>
            <a:off x="4861367" y="2210765"/>
            <a:ext cx="894855" cy="442494"/>
            <a:chOff x="7493876" y="2774731"/>
            <a:chExt cx="1481958" cy="894622"/>
          </a:xfrm>
        </p:grpSpPr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BC20C5BE-F060-ED46-8005-38BC63A57B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E7D6CAC-C7AB-3943-99DE-0F0AA0F6448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0D41025D-1978-4D43-9CC3-306E9010B7D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52CB287C-BAC6-394B-8022-7463D50891E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5DEB1CA4-CAC3-C240-9AAF-91D0139DA8B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C2693DA-778C-4944-919A-CF21C578E1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6DC7364-F4E4-CF49-BB2A-77390D7D6B7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B0CED86-761A-374B-AB2F-FCFDE7448080}"/>
              </a:ext>
            </a:extLst>
          </p:cNvPr>
          <p:cNvGrpSpPr/>
          <p:nvPr/>
        </p:nvGrpSpPr>
        <p:grpSpPr>
          <a:xfrm>
            <a:off x="4035095" y="4580587"/>
            <a:ext cx="652815" cy="339144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9BBAA179-C5C9-934E-87E1-FA617CE006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29E590F-6825-9A40-A498-A44BF2188D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2A3D89C3-8CC4-AA4C-8A47-636A30916C8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97371B1-6A40-1543-86A4-EE158E3D1C3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9607A7E-6C2B-1A4F-A0AC-371B2BF0E95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A4992BAF-197D-0A46-B4D7-0A015D6E4E29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14ECF90B-EFDD-434F-8F31-3916EDC8747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E9A6FA6C-F6BD-FA40-BBDA-D7EA0AED53F2}"/>
              </a:ext>
            </a:extLst>
          </p:cNvPr>
          <p:cNvGrpSpPr/>
          <p:nvPr/>
        </p:nvGrpSpPr>
        <p:grpSpPr>
          <a:xfrm>
            <a:off x="4730749" y="4991280"/>
            <a:ext cx="666096" cy="353718"/>
            <a:chOff x="3668110" y="2448910"/>
            <a:chExt cx="3794234" cy="2165130"/>
          </a:xfrm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CAE2F039-DD40-3A48-9AC8-9C2A99EEFA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6D740F9F-16A3-B143-8C62-AC01C4B6EFA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222CD540-1DC4-CE47-8E55-94622339956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7BB2F9F3-42C5-C14F-874D-38916950811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F5CA110F-36BE-0544-8D7E-2DE8D4B4741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209D7ABC-C606-2A48-A8BD-7A7EE760D9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672D5EB4-39AD-D845-85C0-1E266B28683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077C9074-AE78-0E43-AFCC-F714715C1D80}"/>
              </a:ext>
            </a:extLst>
          </p:cNvPr>
          <p:cNvGrpSpPr/>
          <p:nvPr/>
        </p:nvGrpSpPr>
        <p:grpSpPr>
          <a:xfrm>
            <a:off x="6268889" y="4785461"/>
            <a:ext cx="666096" cy="353718"/>
            <a:chOff x="3668110" y="2448910"/>
            <a:chExt cx="3794234" cy="2165130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7C2B1C24-ED53-7248-9224-FDF65E2FB02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6B962A42-1C84-294B-971C-D6BB6C70822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4507F2CE-D7DB-B34C-A5C0-1D0636D5EEE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37028B07-0480-9843-B746-F1C1B22906F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1531C185-F635-6D42-ADCA-E4BE28DB258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264F9469-1DC3-3C41-8274-0B629F42DC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C51DDA58-AB33-EB45-A6DC-64C2A9A27FF3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5DFCCBC-22D3-2D40-9740-FFE6A5719573}"/>
              </a:ext>
            </a:extLst>
          </p:cNvPr>
          <p:cNvGrpSpPr/>
          <p:nvPr/>
        </p:nvGrpSpPr>
        <p:grpSpPr>
          <a:xfrm>
            <a:off x="8198241" y="4810599"/>
            <a:ext cx="666096" cy="353718"/>
            <a:chOff x="3668110" y="2448910"/>
            <a:chExt cx="3794234" cy="2165130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7A98DD32-3395-6C44-9263-FD896166264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B4972D53-F88E-F841-9E16-8268923AB1F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88BF304D-88B6-4840-AEA5-FDE07CDB9B4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5D8F1ECA-65DB-0A40-8059-392C8EBB135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01153B8F-C99F-FD4D-AE0D-172E3D5276B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62AAEB46-CB40-6041-83A4-8D950D0F868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80F12A0B-3E4C-0444-989C-75899CBF68F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8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Switches vs. routers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21" name="Freeform 3">
            <a:extLst>
              <a:ext uri="{FF2B5EF4-FFF2-40B4-BE49-F238E27FC236}">
                <a16:creationId xmlns:a16="http://schemas.microsoft.com/office/drawing/2014/main" id="{01F07BE4-0531-7444-A1F5-60C180F08530}"/>
              </a:ext>
            </a:extLst>
          </p:cNvPr>
          <p:cNvSpPr>
            <a:spLocks/>
          </p:cNvSpPr>
          <p:nvPr/>
        </p:nvSpPr>
        <p:spPr bwMode="auto">
          <a:xfrm flipH="1">
            <a:off x="9361825" y="2092325"/>
            <a:ext cx="638175" cy="803639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2" name="Freeform 10">
            <a:extLst>
              <a:ext uri="{FF2B5EF4-FFF2-40B4-BE49-F238E27FC236}">
                <a16:creationId xmlns:a16="http://schemas.microsoft.com/office/drawing/2014/main" id="{AB992FF6-010D-6E4B-AAE6-09AEF8090B80}"/>
              </a:ext>
            </a:extLst>
          </p:cNvPr>
          <p:cNvSpPr>
            <a:spLocks/>
          </p:cNvSpPr>
          <p:nvPr/>
        </p:nvSpPr>
        <p:spPr bwMode="auto">
          <a:xfrm>
            <a:off x="9349126" y="844952"/>
            <a:ext cx="360363" cy="1517612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4" name="Rectangle 24">
            <a:extLst>
              <a:ext uri="{FF2B5EF4-FFF2-40B4-BE49-F238E27FC236}">
                <a16:creationId xmlns:a16="http://schemas.microsoft.com/office/drawing/2014/main" id="{40F95C2F-93D8-8641-B89D-44099AAF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39" y="862377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225" name="Line 25">
            <a:extLst>
              <a:ext uri="{FF2B5EF4-FFF2-40B4-BE49-F238E27FC236}">
                <a16:creationId xmlns:a16="http://schemas.microsoft.com/office/drawing/2014/main" id="{D33B7F54-4590-CD44-AAC5-D038D030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539" y="1179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6" name="Text Box 26">
            <a:extLst>
              <a:ext uri="{FF2B5EF4-FFF2-40B4-BE49-F238E27FC236}">
                <a16:creationId xmlns:a16="http://schemas.microsoft.com/office/drawing/2014/main" id="{A909BE45-EB97-0B47-8BBD-A683AD59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901" y="829039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physical</a:t>
            </a:r>
          </a:p>
        </p:txBody>
      </p:sp>
      <p:sp>
        <p:nvSpPr>
          <p:cNvPr id="227" name="Line 27">
            <a:extLst>
              <a:ext uri="{FF2B5EF4-FFF2-40B4-BE49-F238E27FC236}">
                <a16:creationId xmlns:a16="http://schemas.microsoft.com/office/drawing/2014/main" id="{745AFD95-7E6A-4A41-A5E2-AA9F58123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476" y="15005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8" name="Line 28">
            <a:extLst>
              <a:ext uri="{FF2B5EF4-FFF2-40B4-BE49-F238E27FC236}">
                <a16:creationId xmlns:a16="http://schemas.microsoft.com/office/drawing/2014/main" id="{B0DBF066-F9B4-A742-A513-93884F55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17815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9" name="Line 29">
            <a:extLst>
              <a:ext uri="{FF2B5EF4-FFF2-40B4-BE49-F238E27FC236}">
                <a16:creationId xmlns:a16="http://schemas.microsoft.com/office/drawing/2014/main" id="{F534CDCB-A35A-D441-9712-36C2335E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2057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0" name="Group 88">
            <a:extLst>
              <a:ext uri="{FF2B5EF4-FFF2-40B4-BE49-F238E27FC236}">
                <a16:creationId xmlns:a16="http://schemas.microsoft.com/office/drawing/2014/main" id="{99EDF56C-6A01-F94E-A728-5194B4128F84}"/>
              </a:ext>
            </a:extLst>
          </p:cNvPr>
          <p:cNvGrpSpPr>
            <a:grpSpLocks/>
          </p:cNvGrpSpPr>
          <p:nvPr/>
        </p:nvGrpSpPr>
        <p:grpSpPr bwMode="auto">
          <a:xfrm>
            <a:off x="9518991" y="3463925"/>
            <a:ext cx="1328738" cy="996950"/>
            <a:chOff x="3593" y="192"/>
            <a:chExt cx="837" cy="628"/>
          </a:xfrm>
        </p:grpSpPr>
        <p:sp>
          <p:nvSpPr>
            <p:cNvPr id="232" name="Rectangle 90">
              <a:extLst>
                <a:ext uri="{FF2B5EF4-FFF2-40B4-BE49-F238E27FC236}">
                  <a16:creationId xmlns:a16="http://schemas.microsoft.com/office/drawing/2014/main" id="{2B37CAA8-6688-1947-99A7-8F92E5A7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3" name="Line 91">
              <a:extLst>
                <a:ext uri="{FF2B5EF4-FFF2-40B4-BE49-F238E27FC236}">
                  <a16:creationId xmlns:a16="http://schemas.microsoft.com/office/drawing/2014/main" id="{769A4C50-D6BC-5A4A-9CA6-C318AA142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4" name="Text Box 92">
              <a:extLst>
                <a:ext uri="{FF2B5EF4-FFF2-40B4-BE49-F238E27FC236}">
                  <a16:creationId xmlns:a16="http://schemas.microsoft.com/office/drawing/2014/main" id="{3E12E849-9B9D-4241-8E11-CE64E8EC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network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physical</a:t>
              </a:r>
            </a:p>
          </p:txBody>
        </p:sp>
        <p:sp>
          <p:nvSpPr>
            <p:cNvPr id="235" name="Line 93">
              <a:extLst>
                <a:ext uri="{FF2B5EF4-FFF2-40B4-BE49-F238E27FC236}">
                  <a16:creationId xmlns:a16="http://schemas.microsoft.com/office/drawing/2014/main" id="{B1DB0967-A4F5-4942-A8F6-F4308097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236" name="Group 94">
            <a:extLst>
              <a:ext uri="{FF2B5EF4-FFF2-40B4-BE49-F238E27FC236}">
                <a16:creationId xmlns:a16="http://schemas.microsoft.com/office/drawing/2014/main" id="{A2F919B7-DD6F-7244-A0F2-19268AF16CDA}"/>
              </a:ext>
            </a:extLst>
          </p:cNvPr>
          <p:cNvGrpSpPr>
            <a:grpSpLocks/>
          </p:cNvGrpSpPr>
          <p:nvPr/>
        </p:nvGrpSpPr>
        <p:grpSpPr bwMode="auto">
          <a:xfrm>
            <a:off x="9901576" y="2097452"/>
            <a:ext cx="1317625" cy="695325"/>
            <a:chOff x="4714" y="633"/>
            <a:chExt cx="830" cy="438"/>
          </a:xfrm>
        </p:grpSpPr>
        <p:sp>
          <p:nvSpPr>
            <p:cNvPr id="238" name="Rectangle 96">
              <a:extLst>
                <a:ext uri="{FF2B5EF4-FFF2-40B4-BE49-F238E27FC236}">
                  <a16:creationId xmlns:a16="http://schemas.microsoft.com/office/drawing/2014/main" id="{A2C107D3-D803-9C4C-8309-56EECF5D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99CB6AF6-DE90-BC49-BA50-9A0CC795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0" name="Text Box 98">
              <a:extLst>
                <a:ext uri="{FF2B5EF4-FFF2-40B4-BE49-F238E27FC236}">
                  <a16:creationId xmlns:a16="http://schemas.microsoft.com/office/drawing/2014/main" id="{626648BF-F132-7741-A82C-B2A2D25C6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633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241" name="Text Box 167">
            <a:extLst>
              <a:ext uri="{FF2B5EF4-FFF2-40B4-BE49-F238E27FC236}">
                <a16:creationId xmlns:a16="http://schemas.microsoft.com/office/drawing/2014/main" id="{0D414E66-52A4-FD45-9F38-C0B146F4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851" y="2943589"/>
            <a:ext cx="799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i="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</p:txBody>
      </p:sp>
      <p:grpSp>
        <p:nvGrpSpPr>
          <p:cNvPr id="242" name="Group 39">
            <a:extLst>
              <a:ext uri="{FF2B5EF4-FFF2-40B4-BE49-F238E27FC236}">
                <a16:creationId xmlns:a16="http://schemas.microsoft.com/office/drawing/2014/main" id="{A9D85F99-184A-C247-8EEF-D6424E29B19D}"/>
              </a:ext>
            </a:extLst>
          </p:cNvPr>
          <p:cNvGrpSpPr>
            <a:grpSpLocks/>
          </p:cNvGrpSpPr>
          <p:nvPr/>
        </p:nvGrpSpPr>
        <p:grpSpPr bwMode="auto">
          <a:xfrm>
            <a:off x="7270588" y="1487019"/>
            <a:ext cx="917575" cy="307975"/>
            <a:chOff x="1080" y="911"/>
            <a:chExt cx="578" cy="194"/>
          </a:xfrm>
        </p:grpSpPr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93627791-CAF3-F246-8904-D04C8A4C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44" name="Text Box 4">
              <a:extLst>
                <a:ext uri="{FF2B5EF4-FFF2-40B4-BE49-F238E27FC236}">
                  <a16:creationId xmlns:a16="http://schemas.microsoft.com/office/drawing/2014/main" id="{B40F8DAC-E0F6-FF42-8FD8-853D7E460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911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46" name="Rectangle 58">
            <a:extLst>
              <a:ext uri="{FF2B5EF4-FFF2-40B4-BE49-F238E27FC236}">
                <a16:creationId xmlns:a16="http://schemas.microsoft.com/office/drawing/2014/main" id="{904DF746-C0E7-BF47-8215-52192830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14" y="4605702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247" name="Line 59">
            <a:extLst>
              <a:ext uri="{FF2B5EF4-FFF2-40B4-BE49-F238E27FC236}">
                <a16:creationId xmlns:a16="http://schemas.microsoft.com/office/drawing/2014/main" id="{4A61DB1F-938B-0D45-86D5-7E3D32CE6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9114" y="4923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48" name="Text Box 60">
            <a:extLst>
              <a:ext uri="{FF2B5EF4-FFF2-40B4-BE49-F238E27FC236}">
                <a16:creationId xmlns:a16="http://schemas.microsoft.com/office/drawing/2014/main" id="{29965BFE-AAD6-C14F-A3B2-09C70999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476" y="457871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physical</a:t>
            </a:r>
          </a:p>
        </p:txBody>
      </p:sp>
      <p:sp>
        <p:nvSpPr>
          <p:cNvPr id="249" name="Line 61">
            <a:extLst>
              <a:ext uri="{FF2B5EF4-FFF2-40B4-BE49-F238E27FC236}">
                <a16:creationId xmlns:a16="http://schemas.microsoft.com/office/drawing/2014/main" id="{5777DFE7-3058-8B41-BCBE-0C467A09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7051" y="5243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0" name="Line 62">
            <a:extLst>
              <a:ext uri="{FF2B5EF4-FFF2-40B4-BE49-F238E27FC236}">
                <a16:creationId xmlns:a16="http://schemas.microsoft.com/office/drawing/2014/main" id="{810CDF14-3EE2-C44A-B1BA-C360A7B12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5248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1" name="Line 63">
            <a:extLst>
              <a:ext uri="{FF2B5EF4-FFF2-40B4-BE49-F238E27FC236}">
                <a16:creationId xmlns:a16="http://schemas.microsoft.com/office/drawing/2014/main" id="{1E96DEAF-7097-7648-BDB7-732EDCB10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8010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2" name="Freeform 49">
            <a:extLst>
              <a:ext uri="{FF2B5EF4-FFF2-40B4-BE49-F238E27FC236}">
                <a16:creationId xmlns:a16="http://schemas.microsoft.com/office/drawing/2014/main" id="{E2EE8043-3257-FE4A-92F4-B6F48FD9FDFC}"/>
              </a:ext>
            </a:extLst>
          </p:cNvPr>
          <p:cNvSpPr>
            <a:spLocks/>
          </p:cNvSpPr>
          <p:nvPr/>
        </p:nvSpPr>
        <p:spPr bwMode="auto">
          <a:xfrm>
            <a:off x="9264650" y="4613275"/>
            <a:ext cx="406739" cy="1784714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100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3" name="Group 50">
            <a:extLst>
              <a:ext uri="{FF2B5EF4-FFF2-40B4-BE49-F238E27FC236}">
                <a16:creationId xmlns:a16="http://schemas.microsoft.com/office/drawing/2014/main" id="{3FA51AA2-677E-5946-8932-3BD724A74658}"/>
              </a:ext>
            </a:extLst>
          </p:cNvPr>
          <p:cNvGrpSpPr>
            <a:grpSpLocks/>
          </p:cNvGrpSpPr>
          <p:nvPr/>
        </p:nvGrpSpPr>
        <p:grpSpPr bwMode="auto">
          <a:xfrm>
            <a:off x="7112339" y="1754552"/>
            <a:ext cx="1095375" cy="338137"/>
            <a:chOff x="998" y="1077"/>
            <a:chExt cx="690" cy="213"/>
          </a:xfrm>
        </p:grpSpPr>
        <p:sp>
          <p:nvSpPr>
            <p:cNvPr id="254" name="Rectangle 51">
              <a:extLst>
                <a:ext uri="{FF2B5EF4-FFF2-40B4-BE49-F238E27FC236}">
                  <a16:creationId xmlns:a16="http://schemas.microsoft.com/office/drawing/2014/main" id="{105093D3-1052-BA4D-BBC3-7D514C18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Text Box 7">
              <a:extLst>
                <a:ext uri="{FF2B5EF4-FFF2-40B4-BE49-F238E27FC236}">
                  <a16:creationId xmlns:a16="http://schemas.microsoft.com/office/drawing/2014/main" id="{B6817446-3AB0-0941-94BC-0C21B960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sp>
        <p:nvSpPr>
          <p:cNvPr id="256" name="Freeform 53">
            <a:extLst>
              <a:ext uri="{FF2B5EF4-FFF2-40B4-BE49-F238E27FC236}">
                <a16:creationId xmlns:a16="http://schemas.microsoft.com/office/drawing/2014/main" id="{40CB35A5-C775-B24E-BAD3-715AFA2E5F97}"/>
              </a:ext>
            </a:extLst>
          </p:cNvPr>
          <p:cNvSpPr>
            <a:spLocks/>
          </p:cNvSpPr>
          <p:nvPr/>
        </p:nvSpPr>
        <p:spPr bwMode="auto">
          <a:xfrm>
            <a:off x="8099764" y="663939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57" name="Group 54">
            <a:extLst>
              <a:ext uri="{FF2B5EF4-FFF2-40B4-BE49-F238E27FC236}">
                <a16:creationId xmlns:a16="http://schemas.microsoft.com/office/drawing/2014/main" id="{F9CD8691-4A81-E546-B8E4-9D2D7EC78DD3}"/>
              </a:ext>
            </a:extLst>
          </p:cNvPr>
          <p:cNvGrpSpPr>
            <a:grpSpLocks/>
          </p:cNvGrpSpPr>
          <p:nvPr/>
        </p:nvGrpSpPr>
        <p:grpSpPr bwMode="auto">
          <a:xfrm>
            <a:off x="10884239" y="2106977"/>
            <a:ext cx="1095375" cy="338137"/>
            <a:chOff x="998" y="1077"/>
            <a:chExt cx="690" cy="213"/>
          </a:xfrm>
        </p:grpSpPr>
        <p:sp>
          <p:nvSpPr>
            <p:cNvPr id="258" name="Rectangle 55">
              <a:extLst>
                <a:ext uri="{FF2B5EF4-FFF2-40B4-BE49-F238E27FC236}">
                  <a16:creationId xmlns:a16="http://schemas.microsoft.com/office/drawing/2014/main" id="{5F582994-70F9-254C-9BBF-4D91B215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59" name="Text Box 7">
              <a:extLst>
                <a:ext uri="{FF2B5EF4-FFF2-40B4-BE49-F238E27FC236}">
                  <a16:creationId xmlns:a16="http://schemas.microsoft.com/office/drawing/2014/main" id="{6B480047-4735-F440-AD49-79B7CB84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0" name="Group 57">
            <a:extLst>
              <a:ext uri="{FF2B5EF4-FFF2-40B4-BE49-F238E27FC236}">
                <a16:creationId xmlns:a16="http://schemas.microsoft.com/office/drawing/2014/main" id="{B859AA0B-050D-C941-823C-E4E952BCB494}"/>
              </a:ext>
            </a:extLst>
          </p:cNvPr>
          <p:cNvGrpSpPr>
            <a:grpSpLocks/>
          </p:cNvGrpSpPr>
          <p:nvPr/>
        </p:nvGrpSpPr>
        <p:grpSpPr bwMode="auto">
          <a:xfrm>
            <a:off x="10560389" y="3854815"/>
            <a:ext cx="1095375" cy="338137"/>
            <a:chOff x="998" y="1074"/>
            <a:chExt cx="690" cy="213"/>
          </a:xfrm>
        </p:grpSpPr>
        <p:sp>
          <p:nvSpPr>
            <p:cNvPr id="261" name="Rectangle 58">
              <a:extLst>
                <a:ext uri="{FF2B5EF4-FFF2-40B4-BE49-F238E27FC236}">
                  <a16:creationId xmlns:a16="http://schemas.microsoft.com/office/drawing/2014/main" id="{520FEFD6-584A-7247-9BEE-CBC00308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62" name="Text Box 7">
              <a:extLst>
                <a:ext uri="{FF2B5EF4-FFF2-40B4-BE49-F238E27FC236}">
                  <a16:creationId xmlns:a16="http://schemas.microsoft.com/office/drawing/2014/main" id="{ADDBB7BA-B523-4144-ABAF-24B0D2DA2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4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3" name="Group 60">
            <a:extLst>
              <a:ext uri="{FF2B5EF4-FFF2-40B4-BE49-F238E27FC236}">
                <a16:creationId xmlns:a16="http://schemas.microsoft.com/office/drawing/2014/main" id="{8897CB89-B9E0-DE4D-A4A0-0E6A835276E0}"/>
              </a:ext>
            </a:extLst>
          </p:cNvPr>
          <p:cNvGrpSpPr>
            <a:grpSpLocks/>
          </p:cNvGrpSpPr>
          <p:nvPr/>
        </p:nvGrpSpPr>
        <p:grpSpPr bwMode="auto">
          <a:xfrm>
            <a:off x="10646114" y="3580178"/>
            <a:ext cx="914400" cy="307975"/>
            <a:chOff x="1082" y="919"/>
            <a:chExt cx="576" cy="194"/>
          </a:xfrm>
        </p:grpSpPr>
        <p:sp>
          <p:nvSpPr>
            <p:cNvPr id="264" name="Rectangle 61">
              <a:extLst>
                <a:ext uri="{FF2B5EF4-FFF2-40B4-BE49-F238E27FC236}">
                  <a16:creationId xmlns:a16="http://schemas.microsoft.com/office/drawing/2014/main" id="{8EC4E045-23CD-4D4D-9AE0-1CFBFBBD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65" name="Text Box 4">
              <a:extLst>
                <a:ext uri="{FF2B5EF4-FFF2-40B4-BE49-F238E27FC236}">
                  <a16:creationId xmlns:a16="http://schemas.microsoft.com/office/drawing/2014/main" id="{D40BDD0B-C795-BE49-93B1-203BB0E2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919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66" name="Freeform 63">
            <a:extLst>
              <a:ext uri="{FF2B5EF4-FFF2-40B4-BE49-F238E27FC236}">
                <a16:creationId xmlns:a16="http://schemas.microsoft.com/office/drawing/2014/main" id="{5370C3AC-7652-584B-A1A9-E013FF8219B8}"/>
              </a:ext>
            </a:extLst>
          </p:cNvPr>
          <p:cNvSpPr>
            <a:spLocks/>
          </p:cNvSpPr>
          <p:nvPr/>
        </p:nvSpPr>
        <p:spPr bwMode="auto">
          <a:xfrm>
            <a:off x="9242764" y="3479800"/>
            <a:ext cx="333036" cy="9747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67" name="Group 44">
            <a:extLst>
              <a:ext uri="{FF2B5EF4-FFF2-40B4-BE49-F238E27FC236}">
                <a16:creationId xmlns:a16="http://schemas.microsoft.com/office/drawing/2014/main" id="{919B7E9F-8F5F-8440-A2CE-0FC37936B7B9}"/>
              </a:ext>
            </a:extLst>
          </p:cNvPr>
          <p:cNvGrpSpPr>
            <a:grpSpLocks/>
          </p:cNvGrpSpPr>
          <p:nvPr/>
        </p:nvGrpSpPr>
        <p:grpSpPr bwMode="auto">
          <a:xfrm>
            <a:off x="9299914" y="1287827"/>
            <a:ext cx="762000" cy="693737"/>
            <a:chOff x="-44" y="1473"/>
            <a:chExt cx="981" cy="1105"/>
          </a:xfrm>
        </p:grpSpPr>
        <p:pic>
          <p:nvPicPr>
            <p:cNvPr id="268" name="Picture 45" descr="desktop_computer_stylized_medium">
              <a:extLst>
                <a:ext uri="{FF2B5EF4-FFF2-40B4-BE49-F238E27FC236}">
                  <a16:creationId xmlns:a16="http://schemas.microsoft.com/office/drawing/2014/main" id="{B1A8FCBB-0DDE-8A49-8F61-157033BBC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Freeform 46">
              <a:extLst>
                <a:ext uri="{FF2B5EF4-FFF2-40B4-BE49-F238E27FC236}">
                  <a16:creationId xmlns:a16="http://schemas.microsoft.com/office/drawing/2014/main" id="{CD07C411-AE4D-9944-871E-4D956D09E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270" name="Group 44">
            <a:extLst>
              <a:ext uri="{FF2B5EF4-FFF2-40B4-BE49-F238E27FC236}">
                <a16:creationId xmlns:a16="http://schemas.microsoft.com/office/drawing/2014/main" id="{FED5811E-55B1-CB4F-A7F6-E2DB2227A207}"/>
              </a:ext>
            </a:extLst>
          </p:cNvPr>
          <p:cNvGrpSpPr>
            <a:grpSpLocks/>
          </p:cNvGrpSpPr>
          <p:nvPr/>
        </p:nvGrpSpPr>
        <p:grpSpPr bwMode="auto">
          <a:xfrm>
            <a:off x="9279276" y="5942377"/>
            <a:ext cx="762000" cy="693737"/>
            <a:chOff x="-44" y="1473"/>
            <a:chExt cx="981" cy="1105"/>
          </a:xfrm>
        </p:grpSpPr>
        <p:pic>
          <p:nvPicPr>
            <p:cNvPr id="271" name="Picture 45" descr="desktop_computer_stylized_medium">
              <a:extLst>
                <a:ext uri="{FF2B5EF4-FFF2-40B4-BE49-F238E27FC236}">
                  <a16:creationId xmlns:a16="http://schemas.microsoft.com/office/drawing/2014/main" id="{DAC5DA2F-A245-084F-88A6-0B1CA06A2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Freeform 46">
              <a:extLst>
                <a:ext uri="{FF2B5EF4-FFF2-40B4-BE49-F238E27FC236}">
                  <a16:creationId xmlns:a16="http://schemas.microsoft.com/office/drawing/2014/main" id="{7F81D0E8-D949-8340-BAA4-FACAF209E1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74" name="Slide Number Placeholder 5">
            <a:extLst>
              <a:ext uri="{FF2B5EF4-FFF2-40B4-BE49-F238E27FC236}">
                <a16:creationId xmlns:a16="http://schemas.microsoft.com/office/drawing/2014/main" id="{C80E33CF-F2F1-8845-97F1-802F89D5CB8B}"/>
              </a:ext>
            </a:extLst>
          </p:cNvPr>
          <p:cNvSpPr txBox="1">
            <a:spLocks/>
          </p:cNvSpPr>
          <p:nvPr/>
        </p:nvSpPr>
        <p:spPr>
          <a:xfrm>
            <a:off x="11274305" y="6462404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solidFill>
                  <a:srgbClr val="000000"/>
                </a:solidFill>
                <a:latin typeface="Tahoma" charset="0"/>
              </a:rPr>
              <a:pPr/>
              <a:t>55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DB73E28-359B-0D44-919E-7D576FF49810}"/>
              </a:ext>
            </a:extLst>
          </p:cNvPr>
          <p:cNvGrpSpPr/>
          <p:nvPr/>
        </p:nvGrpSpPr>
        <p:grpSpPr>
          <a:xfrm>
            <a:off x="8822377" y="2470342"/>
            <a:ext cx="914400" cy="479686"/>
            <a:chOff x="3668110" y="2448910"/>
            <a:chExt cx="3794234" cy="2165130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FF260AB-3623-1541-8810-5D38FD706BC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0FB9FE-D5C1-F441-81C2-D0BDD75CF2F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6A8BBE1-A115-D94A-AB3D-932C52B2CCD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E632F04-B824-F24E-98A6-1C6189B5D07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D78FFCE-583D-8D49-9DA6-5DB4C3DF02F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7991B3E7-75B9-F24D-8313-C898F7A28E3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ACB88455-804A-7740-B912-3AA1AA670D4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01C6627-1DCF-2049-84D1-192052A1D393}"/>
              </a:ext>
            </a:extLst>
          </p:cNvPr>
          <p:cNvGrpSpPr/>
          <p:nvPr/>
        </p:nvGrpSpPr>
        <p:grpSpPr>
          <a:xfrm>
            <a:off x="8461094" y="3741153"/>
            <a:ext cx="894855" cy="442494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BE684CCD-414D-8E47-AA7F-53C0B4E9B1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DAB3155-198F-9E49-9692-760762600E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0396737-09C0-7C4A-A270-73907BCCF9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E92282CC-91FB-4F46-8BF9-915E613138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87BECC80-2C78-C544-82A6-8865B5781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8DE6C25-8200-BB48-A3FA-57CBE9613C2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8F6125B-3A5F-394B-A7E8-7917BA0EB18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859601" y="1465262"/>
            <a:ext cx="6270404" cy="238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routers</a:t>
            </a:r>
            <a:r>
              <a:rPr lang="en-US" dirty="0">
                <a:solidFill>
                  <a:srgbClr val="CC0000"/>
                </a:solidFill>
              </a:rPr>
              <a:t>: </a:t>
            </a:r>
            <a:r>
              <a:rPr lang="en-US" dirty="0"/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switches: </a:t>
            </a:r>
            <a:r>
              <a:rPr lang="en-US" dirty="0"/>
              <a:t>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857455" y="3613887"/>
            <a:ext cx="6270404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routers: </a:t>
            </a:r>
            <a:r>
              <a:rPr lang="en-US" dirty="0"/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switches: </a:t>
            </a:r>
            <a:r>
              <a:rPr lang="en-US" dirty="0"/>
              <a:t>learn forwarding table using flooding, learning, MAC addresses </a:t>
            </a: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01882" y="1425142"/>
            <a:ext cx="6529676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framing, link access: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defRPr/>
            </a:pPr>
            <a:r>
              <a:rPr lang="en-US" dirty="0"/>
              <a:t>channel access if shared medium</a:t>
            </a:r>
          </a:p>
          <a:p>
            <a:pPr lvl="1">
              <a:defRPr/>
            </a:pPr>
            <a:r>
              <a:rPr lang="en-US" dirty="0"/>
              <a:t>“MAC” addresses in frame headers identify source, destination (</a:t>
            </a:r>
            <a:r>
              <a:rPr lang="en-US" sz="2400" dirty="0"/>
              <a:t>different from IP address!)</a:t>
            </a:r>
          </a:p>
          <a:p>
            <a:pPr indent="-284163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reliable delivery between adjacent nodes</a:t>
            </a:r>
          </a:p>
          <a:p>
            <a:pPr lvl="1">
              <a:defRPr/>
            </a:pPr>
            <a:r>
              <a:rPr lang="en-US" dirty="0"/>
              <a:t>we already know how to do this!</a:t>
            </a:r>
          </a:p>
          <a:p>
            <a:pPr lvl="1">
              <a:defRPr/>
            </a:pPr>
            <a:r>
              <a:rPr lang="en-US" dirty="0"/>
              <a:t>seldom used on low bit-error links</a:t>
            </a:r>
          </a:p>
          <a:p>
            <a:pPr lvl="1">
              <a:defRPr/>
            </a:pPr>
            <a:r>
              <a:rPr lang="en-US" dirty="0"/>
              <a:t>wireless links: high error rates</a:t>
            </a:r>
          </a:p>
          <a:p>
            <a:pPr lvl="2">
              <a:defRPr/>
            </a:pPr>
            <a:r>
              <a:rPr lang="en-US" sz="2400" i="1" u="sng" dirty="0">
                <a:solidFill>
                  <a:srgbClr val="0000A8"/>
                </a:solidFill>
              </a:rPr>
              <a:t>Q:</a:t>
            </a:r>
            <a:r>
              <a:rPr lang="en-US" sz="2400" u="sng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why both link-level and end-end reliability?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510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9022376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122147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91681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 (more)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15015" y="1383579"/>
            <a:ext cx="6141748" cy="5155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flow control: </a:t>
            </a:r>
          </a:p>
          <a:p>
            <a:pPr lvl="1">
              <a:defRPr/>
            </a:pPr>
            <a:r>
              <a:rPr lang="en-US" dirty="0"/>
              <a:t>pacing between adjacent sending and receiving nodes</a:t>
            </a:r>
          </a:p>
          <a:p>
            <a:pPr marL="344488" indent="-276225">
              <a:defRPr/>
            </a:pPr>
            <a:r>
              <a:rPr lang="en-US" dirty="0">
                <a:solidFill>
                  <a:srgbClr val="C00000"/>
                </a:solidFill>
              </a:rPr>
              <a:t>error detection: </a:t>
            </a:r>
          </a:p>
          <a:p>
            <a:pPr lvl="1">
              <a:defRPr/>
            </a:pPr>
            <a:r>
              <a:rPr lang="en-US" dirty="0"/>
              <a:t>errors caused by signal attenuation, noise. </a:t>
            </a:r>
          </a:p>
          <a:p>
            <a:pPr lvl="1">
              <a:defRPr/>
            </a:pPr>
            <a:r>
              <a:rPr lang="en-US" dirty="0"/>
              <a:t>receiver detects errors, s</a:t>
            </a:r>
            <a:r>
              <a:rPr lang="en-US" sz="2400" dirty="0"/>
              <a:t>ignals retransmission, or drops frame </a:t>
            </a:r>
          </a:p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error correction: </a:t>
            </a:r>
          </a:p>
          <a:p>
            <a:pPr lvl="1">
              <a:defRPr/>
            </a:pPr>
            <a:r>
              <a:rPr lang="en-US" dirty="0"/>
              <a:t>receiver identifies </a:t>
            </a:r>
            <a:r>
              <a:rPr lang="en-US" i="1" dirty="0">
                <a:solidFill>
                  <a:srgbClr val="0000A8"/>
                </a:solidFill>
              </a:rPr>
              <a:t>and corrects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bit error(s) without retransmission</a:t>
            </a:r>
          </a:p>
          <a:p>
            <a:pPr marL="344488" indent="-331788">
              <a:defRPr/>
            </a:pPr>
            <a:r>
              <a:rPr lang="en-US" dirty="0">
                <a:solidFill>
                  <a:srgbClr val="C00000"/>
                </a:solidFill>
              </a:rPr>
              <a:t>half-duplex and full-duplex:</a:t>
            </a:r>
          </a:p>
          <a:p>
            <a:pPr lvl="1">
              <a:defRPr/>
            </a:pPr>
            <a:r>
              <a:rPr lang="en-US" dirty="0"/>
              <a:t>with half duplex, nodes at both ends of link can transmit, but not at same time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945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8980811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080582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22406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259" name="Slide Number Placeholder 4">
            <a:extLst>
              <a:ext uri="{FF2B5EF4-FFF2-40B4-BE49-F238E27FC236}">
                <a16:creationId xmlns:a16="http://schemas.microsoft.com/office/drawing/2014/main" id="{3B06334E-8708-6947-A6AF-0C8FD0718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3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sz="4400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80353" y="1561667"/>
            <a:ext cx="5808373" cy="4659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4163">
              <a:defRPr/>
            </a:pPr>
            <a:r>
              <a:rPr lang="en-US" sz="3200" dirty="0"/>
              <a:t>in each-and-every host</a:t>
            </a:r>
          </a:p>
          <a:p>
            <a:pPr indent="-284163">
              <a:defRPr/>
            </a:pPr>
            <a:r>
              <a:rPr lang="en-US" sz="3200" dirty="0"/>
              <a:t>link layer implemented in </a:t>
            </a:r>
            <a:r>
              <a:rPr lang="en-US" sz="3200" i="1" dirty="0">
                <a:solidFill>
                  <a:srgbClr val="0000A8"/>
                </a:solidFill>
              </a:rPr>
              <a:t>network interface card</a:t>
            </a:r>
            <a:r>
              <a:rPr lang="en-US" sz="3200" dirty="0"/>
              <a:t> (NIC) or on a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Ethernet, </a:t>
            </a:r>
            <a:r>
              <a:rPr lang="en-US" sz="2800" dirty="0" err="1"/>
              <a:t>WiFi</a:t>
            </a:r>
            <a:r>
              <a:rPr lang="en-US" sz="2800" dirty="0"/>
              <a:t> card or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implements link, physical layer</a:t>
            </a:r>
          </a:p>
          <a:p>
            <a:pPr indent="-284163">
              <a:defRPr/>
            </a:pPr>
            <a:r>
              <a:rPr lang="en-US" sz="3200" dirty="0"/>
              <a:t>attaches into host’s system buses</a:t>
            </a:r>
          </a:p>
          <a:p>
            <a:pPr indent="-284163">
              <a:defRPr/>
            </a:pPr>
            <a:r>
              <a:rPr lang="en-US" sz="3200" dirty="0"/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6967" y="2941636"/>
            <a:ext cx="1470026" cy="2035175"/>
            <a:chOff x="2695" y="1742"/>
            <a:chExt cx="926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92" name="Picture 86">
            <a:extLst>
              <a:ext uri="{FF2B5EF4-FFF2-40B4-BE49-F238E27FC236}">
                <a16:creationId xmlns:a16="http://schemas.microsoft.com/office/drawing/2014/main" id="{0409F287-178A-D34A-9140-43A7C128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14" name="Slide Number Placeholder 4">
            <a:extLst>
              <a:ext uri="{FF2B5EF4-FFF2-40B4-BE49-F238E27FC236}">
                <a16:creationId xmlns:a16="http://schemas.microsoft.com/office/drawing/2014/main" id="{BF70CCDB-E94F-5544-94C2-5D8940324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24" y="4590175"/>
            <a:ext cx="5247083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sz="2400" kern="0" dirty="0"/>
              <a:t>encapsulates datagram in frame</a:t>
            </a:r>
          </a:p>
          <a:p>
            <a:pPr marL="400050" indent="-276225">
              <a:defRPr/>
            </a:pPr>
            <a:r>
              <a:rPr lang="en-US" sz="2400" kern="0" dirty="0"/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4" y="4606063"/>
            <a:ext cx="4829464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sz="2400" kern="0" dirty="0"/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sz="2400" kern="0" dirty="0"/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sp>
        <p:nvSpPr>
          <p:cNvPr id="135" name="Slide Number Placeholder 4">
            <a:extLst>
              <a:ext uri="{FF2B5EF4-FFF2-40B4-BE49-F238E27FC236}">
                <a16:creationId xmlns:a16="http://schemas.microsoft.com/office/drawing/2014/main" id="{B42137AA-2705-A54C-8A5A-83DF24E9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2.5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C 0.00078 0.05555 0.0017 0.11111 0.00261 0.1669 L 0.68633 0.17477 L 0.68633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25506</TotalTime>
  <Words>4145</Words>
  <Application>Microsoft Office PowerPoint</Application>
  <PresentationFormat>Widescreen</PresentationFormat>
  <Paragraphs>1080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PowerPoint Presentation</vt:lpstr>
      <vt:lpstr>Link layer and LANs: our goals</vt:lpstr>
      <vt:lpstr>Link layer, LANs: roadmap</vt:lpstr>
      <vt:lpstr>Link layer: introduction</vt:lpstr>
      <vt:lpstr>Link layer: context</vt:lpstr>
      <vt:lpstr>Link layer: services</vt:lpstr>
      <vt:lpstr>Link layer: services (more)</vt:lpstr>
      <vt:lpstr>Where is the link layer implemented?</vt:lpstr>
      <vt:lpstr>Interfaces communicating</vt:lpstr>
      <vt:lpstr>Link layer, LANs: roadmap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CSMA (carrier sense multiple access)</vt:lpstr>
      <vt:lpstr>CSMA: collisions</vt:lpstr>
      <vt:lpstr>CSMA/CD:</vt:lpstr>
      <vt:lpstr>Ethernet CSMA/CD algorithm</vt:lpstr>
      <vt:lpstr> Summary of MAC protocols</vt:lpstr>
      <vt:lpstr>Link layer, LANs: roadmap</vt:lpstr>
      <vt:lpstr>MAC addresses</vt:lpstr>
      <vt:lpstr>MAC addresses</vt:lpstr>
      <vt:lpstr>MAC addresses</vt:lpstr>
      <vt:lpstr>ARP: address resolution protocol</vt:lpstr>
      <vt:lpstr>ARP protocol in action</vt:lpstr>
      <vt:lpstr>ARP protocol in action</vt:lpstr>
      <vt:lpstr>ARP protocol in action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Link layer, LANs: roadmap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roadmap</vt:lpstr>
      <vt:lpstr>Ethernet switch</vt:lpstr>
      <vt:lpstr>Switch: multiple simultaneous transmissions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Small institutional network</vt:lpstr>
      <vt:lpstr>Switches vs.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ali fanian</cp:lastModifiedBy>
  <cp:revision>854</cp:revision>
  <dcterms:created xsi:type="dcterms:W3CDTF">2020-01-18T07:24:59Z</dcterms:created>
  <dcterms:modified xsi:type="dcterms:W3CDTF">2023-05-23T14:31:28Z</dcterms:modified>
</cp:coreProperties>
</file>