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46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82" y="1210"/>
      </p:cViewPr>
      <p:guideLst>
        <p:guide orient="horz" pos="1865"/>
        <p:guide pos="4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tags" Target="../tags/tag90.xml"/><Relationship Id="rId21" Type="http://schemas.openxmlformats.org/officeDocument/2006/relationships/image" Target="../media/image104.png"/><Relationship Id="rId7" Type="http://schemas.openxmlformats.org/officeDocument/2006/relationships/tags" Target="../tags/tag94.xml"/><Relationship Id="rId12" Type="http://schemas.openxmlformats.org/officeDocument/2006/relationships/image" Target="../media/image62.jpg"/><Relationship Id="rId17" Type="http://schemas.openxmlformats.org/officeDocument/2006/relationships/image" Target="../media/image100.png"/><Relationship Id="rId2" Type="http://schemas.openxmlformats.org/officeDocument/2006/relationships/tags" Target="../tags/tag89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10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image" Target="../media/image107.png"/><Relationship Id="rId39" Type="http://schemas.openxmlformats.org/officeDocument/2006/relationships/image" Target="../media/image100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1.png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image" Target="../media/image10.png"/><Relationship Id="rId33" Type="http://schemas.openxmlformats.org/officeDocument/2006/relationships/image" Target="../media/image110.png"/><Relationship Id="rId38" Type="http://schemas.openxmlformats.org/officeDocument/2006/relationships/image" Target="../media/image99.png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image" Target="../media/image105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image" Target="../media/image9.png"/><Relationship Id="rId32" Type="http://schemas.openxmlformats.org/officeDocument/2006/relationships/image" Target="../media/image62.jpg"/><Relationship Id="rId37" Type="http://schemas.openxmlformats.org/officeDocument/2006/relationships/image" Target="../media/image114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image" Target="../media/image8.png"/><Relationship Id="rId28" Type="http://schemas.openxmlformats.org/officeDocument/2006/relationships/image" Target="../media/image104.png"/><Relationship Id="rId36" Type="http://schemas.openxmlformats.org/officeDocument/2006/relationships/image" Target="../media/image113.png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image" Target="../media/image109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image" Target="../media/image106.png"/><Relationship Id="rId27" Type="http://schemas.openxmlformats.org/officeDocument/2006/relationships/image" Target="../media/image103.png"/><Relationship Id="rId30" Type="http://schemas.openxmlformats.org/officeDocument/2006/relationships/image" Target="../media/image108.png"/><Relationship Id="rId35" Type="http://schemas.openxmlformats.org/officeDocument/2006/relationships/image" Target="../media/image112.png"/><Relationship Id="rId8" Type="http://schemas.openxmlformats.org/officeDocument/2006/relationships/tags" Target="../tags/tag105.xml"/><Relationship Id="rId3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pn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jpg"/><Relationship Id="rId10" Type="http://schemas.openxmlformats.org/officeDocument/2006/relationships/tags" Target="../tags/tag76.xml"/><Relationship Id="rId19" Type="http://schemas.openxmlformats.org/officeDocument/2006/relationships/image" Target="../media/image68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80.png"/><Relationship Id="rId18" Type="http://schemas.openxmlformats.org/officeDocument/2006/relationships/image" Target="../media/image85.jpg"/><Relationship Id="rId26" Type="http://schemas.openxmlformats.org/officeDocument/2006/relationships/image" Target="../media/image92.jpg"/><Relationship Id="rId3" Type="http://schemas.openxmlformats.org/officeDocument/2006/relationships/tags" Target="../tags/tag80.xml"/><Relationship Id="rId21" Type="http://schemas.openxmlformats.org/officeDocument/2006/relationships/image" Target="../media/image88.png"/><Relationship Id="rId7" Type="http://schemas.openxmlformats.org/officeDocument/2006/relationships/tags" Target="../tags/tag84.xml"/><Relationship Id="rId12" Type="http://schemas.openxmlformats.org/officeDocument/2006/relationships/image" Target="../media/image79.jpg"/><Relationship Id="rId17" Type="http://schemas.openxmlformats.org/officeDocument/2006/relationships/image" Target="../media/image84.png"/><Relationship Id="rId25" Type="http://schemas.openxmlformats.org/officeDocument/2006/relationships/image" Target="../media/image91.png"/><Relationship Id="rId2" Type="http://schemas.openxmlformats.org/officeDocument/2006/relationships/tags" Target="../tags/tag79.xml"/><Relationship Id="rId16" Type="http://schemas.openxmlformats.org/officeDocument/2006/relationships/image" Target="../media/image83.jpg"/><Relationship Id="rId20" Type="http://schemas.openxmlformats.org/officeDocument/2006/relationships/image" Target="../media/image87.jpg"/><Relationship Id="rId29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0.jpg"/><Relationship Id="rId5" Type="http://schemas.openxmlformats.org/officeDocument/2006/relationships/tags" Target="../tags/tag82.xml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tags" Target="../tags/tag87.xml"/><Relationship Id="rId19" Type="http://schemas.openxmlformats.org/officeDocument/2006/relationships/image" Target="../media/image86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81.jpg"/><Relationship Id="rId22" Type="http://schemas.openxmlformats.org/officeDocument/2006/relationships/image" Target="../media/image77.jp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21</Words>
  <Application>Microsoft Office PowerPoint</Application>
  <PresentationFormat>Breitbild</PresentationFormat>
  <Paragraphs>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91</cp:revision>
  <dcterms:created xsi:type="dcterms:W3CDTF">2019-05-10T06:39:09Z</dcterms:created>
  <dcterms:modified xsi:type="dcterms:W3CDTF">2019-06-22T17:18:34Z</dcterms:modified>
</cp:coreProperties>
</file>