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BCFF"/>
    <a:srgbClr val="9FFD5F"/>
    <a:srgbClr val="FF7F2B"/>
    <a:srgbClr val="FFFD39"/>
    <a:srgbClr val="9FF75F"/>
    <a:srgbClr val="75F757"/>
    <a:srgbClr val="57FF4F"/>
    <a:srgbClr val="FFDB01"/>
    <a:srgbClr val="FFFA00"/>
    <a:srgbClr val="6D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4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18/07/2019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tags" Target="../tags/tag100.xml"/><Relationship Id="rId21" Type="http://schemas.openxmlformats.org/officeDocument/2006/relationships/image" Target="../media/image108.png"/><Relationship Id="rId7" Type="http://schemas.openxmlformats.org/officeDocument/2006/relationships/tags" Target="../tags/tag104.xml"/><Relationship Id="rId12" Type="http://schemas.openxmlformats.org/officeDocument/2006/relationships/image" Target="../media/image66.jpg"/><Relationship Id="rId17" Type="http://schemas.openxmlformats.org/officeDocument/2006/relationships/image" Target="../media/image104.png"/><Relationship Id="rId2" Type="http://schemas.openxmlformats.org/officeDocument/2006/relationships/tags" Target="../tags/tag99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15" Type="http://schemas.openxmlformats.org/officeDocument/2006/relationships/image" Target="../media/image102.png"/><Relationship Id="rId10" Type="http://schemas.openxmlformats.org/officeDocument/2006/relationships/tags" Target="../tags/tag107.xml"/><Relationship Id="rId19" Type="http://schemas.openxmlformats.org/officeDocument/2006/relationships/image" Target="../media/image106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image" Target="../media/image111.png"/><Relationship Id="rId39" Type="http://schemas.openxmlformats.org/officeDocument/2006/relationships/image" Target="../media/image104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115.png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10.png"/><Relationship Id="rId33" Type="http://schemas.openxmlformats.org/officeDocument/2006/relationships/image" Target="../media/image114.png"/><Relationship Id="rId38" Type="http://schemas.openxmlformats.org/officeDocument/2006/relationships/image" Target="../media/image103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image" Target="../media/image109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9.png"/><Relationship Id="rId32" Type="http://schemas.openxmlformats.org/officeDocument/2006/relationships/image" Target="../media/image66.jpg"/><Relationship Id="rId37" Type="http://schemas.openxmlformats.org/officeDocument/2006/relationships/image" Target="../media/image118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image" Target="../media/image8.png"/><Relationship Id="rId28" Type="http://schemas.openxmlformats.org/officeDocument/2006/relationships/image" Target="../media/image108.png"/><Relationship Id="rId36" Type="http://schemas.openxmlformats.org/officeDocument/2006/relationships/image" Target="../media/image117.png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image" Target="../media/image113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image" Target="../media/image110.png"/><Relationship Id="rId27" Type="http://schemas.openxmlformats.org/officeDocument/2006/relationships/image" Target="../media/image107.png"/><Relationship Id="rId30" Type="http://schemas.openxmlformats.org/officeDocument/2006/relationships/image" Target="../media/image112.png"/><Relationship Id="rId35" Type="http://schemas.openxmlformats.org/officeDocument/2006/relationships/image" Target="../media/image116.png"/><Relationship Id="rId8" Type="http://schemas.openxmlformats.org/officeDocument/2006/relationships/tags" Target="../tags/tag115.xml"/><Relationship Id="rId3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53.xml"/><Relationship Id="rId21" Type="http://schemas.openxmlformats.org/officeDocument/2006/relationships/tags" Target="../tags/tag148.xml"/><Relationship Id="rId42" Type="http://schemas.openxmlformats.org/officeDocument/2006/relationships/tags" Target="../tags/tag169.xml"/><Relationship Id="rId47" Type="http://schemas.openxmlformats.org/officeDocument/2006/relationships/image" Target="../media/image121.png"/><Relationship Id="rId63" Type="http://schemas.openxmlformats.org/officeDocument/2006/relationships/image" Target="../media/image136.png"/><Relationship Id="rId68" Type="http://schemas.openxmlformats.org/officeDocument/2006/relationships/image" Target="../media/image141.png"/><Relationship Id="rId7" Type="http://schemas.openxmlformats.org/officeDocument/2006/relationships/tags" Target="../tags/tag134.xml"/><Relationship Id="rId71" Type="http://schemas.openxmlformats.org/officeDocument/2006/relationships/image" Target="../media/image144.png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9" Type="http://schemas.openxmlformats.org/officeDocument/2006/relationships/tags" Target="../tags/tag156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image" Target="../media/image119.png"/><Relationship Id="rId53" Type="http://schemas.openxmlformats.org/officeDocument/2006/relationships/image" Target="../media/image127.png"/><Relationship Id="rId58" Type="http://schemas.openxmlformats.org/officeDocument/2006/relationships/image" Target="../media/image131.png"/><Relationship Id="rId66" Type="http://schemas.openxmlformats.org/officeDocument/2006/relationships/image" Target="../media/image139.png"/><Relationship Id="rId5" Type="http://schemas.openxmlformats.org/officeDocument/2006/relationships/tags" Target="../tags/tag132.xml"/><Relationship Id="rId61" Type="http://schemas.openxmlformats.org/officeDocument/2006/relationships/image" Target="../media/image134.png"/><Relationship Id="rId19" Type="http://schemas.openxmlformats.org/officeDocument/2006/relationships/tags" Target="../tags/tag14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tags" Target="../tags/tag170.xml"/><Relationship Id="rId48" Type="http://schemas.openxmlformats.org/officeDocument/2006/relationships/image" Target="../media/image122.png"/><Relationship Id="rId56" Type="http://schemas.openxmlformats.org/officeDocument/2006/relationships/image" Target="../media/image130.png"/><Relationship Id="rId64" Type="http://schemas.openxmlformats.org/officeDocument/2006/relationships/image" Target="../media/image137.png"/><Relationship Id="rId69" Type="http://schemas.openxmlformats.org/officeDocument/2006/relationships/image" Target="../media/image142.png"/><Relationship Id="rId8" Type="http://schemas.openxmlformats.org/officeDocument/2006/relationships/tags" Target="../tags/tag135.xml"/><Relationship Id="rId51" Type="http://schemas.openxmlformats.org/officeDocument/2006/relationships/image" Target="../media/image125.png"/><Relationship Id="rId72" Type="http://schemas.openxmlformats.org/officeDocument/2006/relationships/image" Target="../media/image145.png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image" Target="../media/image120.png"/><Relationship Id="rId59" Type="http://schemas.openxmlformats.org/officeDocument/2006/relationships/image" Target="../media/image132.png"/><Relationship Id="rId67" Type="http://schemas.openxmlformats.org/officeDocument/2006/relationships/image" Target="../media/image140.png"/><Relationship Id="rId20" Type="http://schemas.openxmlformats.org/officeDocument/2006/relationships/tags" Target="../tags/tag147.xml"/><Relationship Id="rId41" Type="http://schemas.openxmlformats.org/officeDocument/2006/relationships/tags" Target="../tags/tag168.xml"/><Relationship Id="rId54" Type="http://schemas.openxmlformats.org/officeDocument/2006/relationships/image" Target="../media/image128.png"/><Relationship Id="rId62" Type="http://schemas.openxmlformats.org/officeDocument/2006/relationships/image" Target="../media/image135.png"/><Relationship Id="rId70" Type="http://schemas.openxmlformats.org/officeDocument/2006/relationships/image" Target="../media/image143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49" Type="http://schemas.openxmlformats.org/officeDocument/2006/relationships/image" Target="../media/image123.png"/><Relationship Id="rId57" Type="http://schemas.openxmlformats.org/officeDocument/2006/relationships/image" Target="../media/image28.png"/><Relationship Id="rId10" Type="http://schemas.openxmlformats.org/officeDocument/2006/relationships/tags" Target="../tags/tag137.xml"/><Relationship Id="rId31" Type="http://schemas.openxmlformats.org/officeDocument/2006/relationships/tags" Target="../tags/tag158.xml"/><Relationship Id="rId44" Type="http://schemas.openxmlformats.org/officeDocument/2006/relationships/slideLayout" Target="../slideLayouts/slideLayout2.xml"/><Relationship Id="rId52" Type="http://schemas.openxmlformats.org/officeDocument/2006/relationships/image" Target="../media/image126.png"/><Relationship Id="rId60" Type="http://schemas.openxmlformats.org/officeDocument/2006/relationships/image" Target="../media/image133.png"/><Relationship Id="rId65" Type="http://schemas.openxmlformats.org/officeDocument/2006/relationships/image" Target="../media/image138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9" Type="http://schemas.openxmlformats.org/officeDocument/2006/relationships/tags" Target="../tags/tag166.xml"/><Relationship Id="rId34" Type="http://schemas.openxmlformats.org/officeDocument/2006/relationships/tags" Target="../tags/tag161.xml"/><Relationship Id="rId50" Type="http://schemas.openxmlformats.org/officeDocument/2006/relationships/image" Target="../media/image124.png"/><Relationship Id="rId55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tags" Target="../tags/tag173.xml"/><Relationship Id="rId7" Type="http://schemas.openxmlformats.org/officeDocument/2006/relationships/image" Target="../media/image147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image" Target="../media/image1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4.xml"/><Relationship Id="rId9" Type="http://schemas.openxmlformats.org/officeDocument/2006/relationships/image" Target="../media/image14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87.xml"/><Relationship Id="rId18" Type="http://schemas.openxmlformats.org/officeDocument/2006/relationships/tags" Target="../tags/tag192.xml"/><Relationship Id="rId26" Type="http://schemas.openxmlformats.org/officeDocument/2006/relationships/tags" Target="../tags/tag200.xml"/><Relationship Id="rId39" Type="http://schemas.openxmlformats.org/officeDocument/2006/relationships/image" Target="../media/image156.png"/><Relationship Id="rId21" Type="http://schemas.openxmlformats.org/officeDocument/2006/relationships/tags" Target="../tags/tag195.xml"/><Relationship Id="rId34" Type="http://schemas.openxmlformats.org/officeDocument/2006/relationships/image" Target="../media/image151.png"/><Relationship Id="rId42" Type="http://schemas.openxmlformats.org/officeDocument/2006/relationships/image" Target="../media/image159.png"/><Relationship Id="rId47" Type="http://schemas.openxmlformats.org/officeDocument/2006/relationships/image" Target="../media/image138.png"/><Relationship Id="rId50" Type="http://schemas.openxmlformats.org/officeDocument/2006/relationships/image" Target="../media/image141.png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6" Type="http://schemas.openxmlformats.org/officeDocument/2006/relationships/tags" Target="../tags/tag190.xml"/><Relationship Id="rId29" Type="http://schemas.openxmlformats.org/officeDocument/2006/relationships/tags" Target="../tags/tag203.xml"/><Relationship Id="rId11" Type="http://schemas.openxmlformats.org/officeDocument/2006/relationships/tags" Target="../tags/tag185.xml"/><Relationship Id="rId24" Type="http://schemas.openxmlformats.org/officeDocument/2006/relationships/tags" Target="../tags/tag198.xml"/><Relationship Id="rId32" Type="http://schemas.openxmlformats.org/officeDocument/2006/relationships/image" Target="../media/image9.png"/><Relationship Id="rId37" Type="http://schemas.openxmlformats.org/officeDocument/2006/relationships/image" Target="../media/image154.png"/><Relationship Id="rId40" Type="http://schemas.openxmlformats.org/officeDocument/2006/relationships/image" Target="../media/image157.png"/><Relationship Id="rId45" Type="http://schemas.openxmlformats.org/officeDocument/2006/relationships/image" Target="../media/image162.png"/><Relationship Id="rId53" Type="http://schemas.openxmlformats.org/officeDocument/2006/relationships/image" Target="../media/image165.png"/><Relationship Id="rId5" Type="http://schemas.openxmlformats.org/officeDocument/2006/relationships/tags" Target="../tags/tag179.xml"/><Relationship Id="rId10" Type="http://schemas.openxmlformats.org/officeDocument/2006/relationships/tags" Target="../tags/tag184.xml"/><Relationship Id="rId19" Type="http://schemas.openxmlformats.org/officeDocument/2006/relationships/tags" Target="../tags/tag193.xml"/><Relationship Id="rId31" Type="http://schemas.openxmlformats.org/officeDocument/2006/relationships/image" Target="../media/image8.png"/><Relationship Id="rId44" Type="http://schemas.openxmlformats.org/officeDocument/2006/relationships/image" Target="../media/image161.png"/><Relationship Id="rId52" Type="http://schemas.openxmlformats.org/officeDocument/2006/relationships/image" Target="../media/image164.png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tags" Target="../tags/tag188.xml"/><Relationship Id="rId22" Type="http://schemas.openxmlformats.org/officeDocument/2006/relationships/tags" Target="../tags/tag196.xml"/><Relationship Id="rId27" Type="http://schemas.openxmlformats.org/officeDocument/2006/relationships/tags" Target="../tags/tag201.xml"/><Relationship Id="rId30" Type="http://schemas.openxmlformats.org/officeDocument/2006/relationships/slideLayout" Target="../slideLayouts/slideLayout2.xml"/><Relationship Id="rId35" Type="http://schemas.openxmlformats.org/officeDocument/2006/relationships/image" Target="../media/image152.png"/><Relationship Id="rId43" Type="http://schemas.openxmlformats.org/officeDocument/2006/relationships/image" Target="../media/image160.png"/><Relationship Id="rId48" Type="http://schemas.openxmlformats.org/officeDocument/2006/relationships/image" Target="../media/image139.png"/><Relationship Id="rId8" Type="http://schemas.openxmlformats.org/officeDocument/2006/relationships/tags" Target="../tags/tag182.xml"/><Relationship Id="rId51" Type="http://schemas.openxmlformats.org/officeDocument/2006/relationships/image" Target="../media/image163.png"/><Relationship Id="rId3" Type="http://schemas.openxmlformats.org/officeDocument/2006/relationships/tags" Target="../tags/tag177.xml"/><Relationship Id="rId12" Type="http://schemas.openxmlformats.org/officeDocument/2006/relationships/tags" Target="../tags/tag186.xml"/><Relationship Id="rId17" Type="http://schemas.openxmlformats.org/officeDocument/2006/relationships/tags" Target="../tags/tag191.xml"/><Relationship Id="rId25" Type="http://schemas.openxmlformats.org/officeDocument/2006/relationships/tags" Target="../tags/tag199.xml"/><Relationship Id="rId33" Type="http://schemas.openxmlformats.org/officeDocument/2006/relationships/image" Target="../media/image150.png"/><Relationship Id="rId38" Type="http://schemas.openxmlformats.org/officeDocument/2006/relationships/image" Target="../media/image155.png"/><Relationship Id="rId46" Type="http://schemas.openxmlformats.org/officeDocument/2006/relationships/image" Target="../media/image137.png"/><Relationship Id="rId20" Type="http://schemas.openxmlformats.org/officeDocument/2006/relationships/tags" Target="../tags/tag194.xml"/><Relationship Id="rId41" Type="http://schemas.openxmlformats.org/officeDocument/2006/relationships/image" Target="../media/image158.png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5" Type="http://schemas.openxmlformats.org/officeDocument/2006/relationships/tags" Target="../tags/tag189.xml"/><Relationship Id="rId23" Type="http://schemas.openxmlformats.org/officeDocument/2006/relationships/tags" Target="../tags/tag197.xml"/><Relationship Id="rId28" Type="http://schemas.openxmlformats.org/officeDocument/2006/relationships/tags" Target="../tags/tag202.xml"/><Relationship Id="rId36" Type="http://schemas.openxmlformats.org/officeDocument/2006/relationships/image" Target="../media/image153.png"/><Relationship Id="rId49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2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16.sv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tags" Target="../tags/tag25.xml"/><Relationship Id="rId3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image" Target="../media/image36.png"/><Relationship Id="rId39" Type="http://schemas.openxmlformats.org/officeDocument/2006/relationships/image" Target="../media/image45.png"/><Relationship Id="rId21" Type="http://schemas.openxmlformats.org/officeDocument/2006/relationships/image" Target="../media/image25.png"/><Relationship Id="rId34" Type="http://schemas.openxmlformats.org/officeDocument/2006/relationships/image" Target="../media/image40.png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7.png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24" Type="http://schemas.openxmlformats.org/officeDocument/2006/relationships/image" Target="../media/image34.png"/><Relationship Id="rId32" Type="http://schemas.openxmlformats.org/officeDocument/2006/relationships/image" Target="../media/image29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33.png"/><Relationship Id="rId28" Type="http://schemas.openxmlformats.org/officeDocument/2006/relationships/image" Target="../media/image27.png"/><Relationship Id="rId36" Type="http://schemas.openxmlformats.org/officeDocument/2006/relationships/image" Target="../media/image42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image" Target="../media/image21.png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8.png"/><Relationship Id="rId35" Type="http://schemas.openxmlformats.org/officeDocument/2006/relationships/image" Target="../media/image41.png"/><Relationship Id="rId8" Type="http://schemas.openxmlformats.org/officeDocument/2006/relationships/tags" Target="../tags/tag44.xml"/><Relationship Id="rId3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57.xml"/><Relationship Id="rId16" Type="http://schemas.openxmlformats.org/officeDocument/2006/relationships/image" Target="../media/image52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47.png"/><Relationship Id="rId5" Type="http://schemas.openxmlformats.org/officeDocument/2006/relationships/tags" Target="../tags/tag60.xml"/><Relationship Id="rId15" Type="http://schemas.openxmlformats.org/officeDocument/2006/relationships/image" Target="../media/image5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5.png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0.png"/><Relationship Id="rId3" Type="http://schemas.openxmlformats.org/officeDocument/2006/relationships/tags" Target="../tags/tag67.xml"/><Relationship Id="rId21" Type="http://schemas.openxmlformats.org/officeDocument/2006/relationships/image" Target="../media/image63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image" Target="../media/image59.png"/><Relationship Id="rId25" Type="http://schemas.openxmlformats.org/officeDocument/2006/relationships/image" Target="../media/image48.png"/><Relationship Id="rId2" Type="http://schemas.openxmlformats.org/officeDocument/2006/relationships/tags" Target="../tags/tag66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47.png"/><Relationship Id="rId5" Type="http://schemas.openxmlformats.org/officeDocument/2006/relationships/tags" Target="../tags/tag69.xml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tags" Target="../tags/tag74.xml"/><Relationship Id="rId19" Type="http://schemas.openxmlformats.org/officeDocument/2006/relationships/image" Target="../media/image61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66.jpg"/><Relationship Id="rId18" Type="http://schemas.openxmlformats.org/officeDocument/2006/relationships/image" Target="../media/image71.jpg"/><Relationship Id="rId26" Type="http://schemas.openxmlformats.org/officeDocument/2006/relationships/image" Target="../media/image79.png"/><Relationship Id="rId3" Type="http://schemas.openxmlformats.org/officeDocument/2006/relationships/tags" Target="../tags/tag79.xml"/><Relationship Id="rId21" Type="http://schemas.openxmlformats.org/officeDocument/2006/relationships/image" Target="../media/image74.png"/><Relationship Id="rId7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0.jpg"/><Relationship Id="rId25" Type="http://schemas.openxmlformats.org/officeDocument/2006/relationships/image" Target="../media/image78.png"/><Relationship Id="rId2" Type="http://schemas.openxmlformats.org/officeDocument/2006/relationships/tags" Target="../tags/tag78.xml"/><Relationship Id="rId16" Type="http://schemas.openxmlformats.org/officeDocument/2006/relationships/image" Target="../media/image69.jp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image" Target="../media/image77.png"/><Relationship Id="rId5" Type="http://schemas.openxmlformats.org/officeDocument/2006/relationships/tags" Target="../tags/tag81.xml"/><Relationship Id="rId15" Type="http://schemas.openxmlformats.org/officeDocument/2006/relationships/image" Target="../media/image68.jpg"/><Relationship Id="rId23" Type="http://schemas.openxmlformats.org/officeDocument/2006/relationships/image" Target="../media/image76.png"/><Relationship Id="rId28" Type="http://schemas.openxmlformats.org/officeDocument/2006/relationships/image" Target="../media/image81.jpg"/><Relationship Id="rId10" Type="http://schemas.openxmlformats.org/officeDocument/2006/relationships/tags" Target="../tags/tag86.xml"/><Relationship Id="rId19" Type="http://schemas.openxmlformats.org/officeDocument/2006/relationships/image" Target="../media/image72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67.jp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84.png"/><Relationship Id="rId18" Type="http://schemas.openxmlformats.org/officeDocument/2006/relationships/image" Target="../media/image89.jpg"/><Relationship Id="rId26" Type="http://schemas.openxmlformats.org/officeDocument/2006/relationships/image" Target="../media/image96.jpg"/><Relationship Id="rId3" Type="http://schemas.openxmlformats.org/officeDocument/2006/relationships/tags" Target="../tags/tag90.xml"/><Relationship Id="rId21" Type="http://schemas.openxmlformats.org/officeDocument/2006/relationships/image" Target="../media/image92.png"/><Relationship Id="rId7" Type="http://schemas.openxmlformats.org/officeDocument/2006/relationships/tags" Target="../tags/tag94.xml"/><Relationship Id="rId12" Type="http://schemas.openxmlformats.org/officeDocument/2006/relationships/image" Target="../media/image83.jpg"/><Relationship Id="rId17" Type="http://schemas.openxmlformats.org/officeDocument/2006/relationships/image" Target="../media/image88.png"/><Relationship Id="rId25" Type="http://schemas.openxmlformats.org/officeDocument/2006/relationships/image" Target="../media/image95.png"/><Relationship Id="rId2" Type="http://schemas.openxmlformats.org/officeDocument/2006/relationships/tags" Target="../tags/tag89.xml"/><Relationship Id="rId16" Type="http://schemas.openxmlformats.org/officeDocument/2006/relationships/image" Target="../media/image87.jpg"/><Relationship Id="rId20" Type="http://schemas.openxmlformats.org/officeDocument/2006/relationships/image" Target="../media/image91.jpg"/><Relationship Id="rId29" Type="http://schemas.openxmlformats.org/officeDocument/2006/relationships/image" Target="../media/image99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94.jpg"/><Relationship Id="rId5" Type="http://schemas.openxmlformats.org/officeDocument/2006/relationships/tags" Target="../tags/tag92.xml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tags" Target="../tags/tag97.xml"/><Relationship Id="rId19" Type="http://schemas.openxmlformats.org/officeDocument/2006/relationships/image" Target="../media/image90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85.jpg"/><Relationship Id="rId22" Type="http://schemas.openxmlformats.org/officeDocument/2006/relationships/image" Target="../media/image81.jpg"/><Relationship Id="rId27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6AD078-A7C5-4D47-97E2-8A1E5033A962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076C654-4404-4569-88AC-15722038D59B}"/>
              </a:ext>
            </a:extLst>
          </p:cNvPr>
          <p:cNvGrpSpPr/>
          <p:nvPr/>
        </p:nvGrpSpPr>
        <p:grpSpPr>
          <a:xfrm>
            <a:off x="554124" y="-576443"/>
            <a:ext cx="11303848" cy="6912559"/>
            <a:chOff x="554124" y="-576443"/>
            <a:chExt cx="11303848" cy="6912559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8A8624F9-9698-4579-8C59-E4E204452C5A}"/>
                </a:ext>
              </a:extLst>
            </p:cNvPr>
            <p:cNvGrpSpPr/>
            <p:nvPr/>
          </p:nvGrpSpPr>
          <p:grpSpPr>
            <a:xfrm>
              <a:off x="2215327" y="4445679"/>
              <a:ext cx="221167" cy="191120"/>
              <a:chOff x="2655383" y="3237880"/>
              <a:chExt cx="221167" cy="191120"/>
            </a:xfrm>
          </p:grpSpPr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510D90FB-E68B-4918-9234-FCBEA47A6C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B6033C50-9010-4EEB-9DF6-749772F1B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Grafik 47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DFA28C6E-041A-4FBA-B7F5-A08515AD2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8160" y="2879837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6E8A7EE-EA90-4D9E-A08D-32965F8D7867}"/>
                </a:ext>
              </a:extLst>
            </p:cNvPr>
            <p:cNvGrpSpPr/>
            <p:nvPr/>
          </p:nvGrpSpPr>
          <p:grpSpPr>
            <a:xfrm>
              <a:off x="5141185" y="5606242"/>
              <a:ext cx="221167" cy="191120"/>
              <a:chOff x="2655383" y="3237880"/>
              <a:chExt cx="221167" cy="191120"/>
            </a:xfrm>
          </p:grpSpPr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55715199-5258-4A5F-8C07-FD5F751F1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4C0F7030-861F-4C21-852D-01A904F4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5383" y="3237880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fik 18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F6D51A8E-FA2E-4AC1-AC94-7129A1B0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5661" y="-140155"/>
              <a:ext cx="3872311" cy="290423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F8F9FBB4-8107-4D18-8590-F51D6D098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5911" y="1934290"/>
              <a:ext cx="7665356" cy="262311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 descr="Ein Bild, das orange, Himmel enthält.&#10;&#10;Automatisch generierte Beschreibung">
              <a:extLst>
                <a:ext uri="{FF2B5EF4-FFF2-40B4-BE49-F238E27FC236}">
                  <a16:creationId xmlns:a16="http://schemas.microsoft.com/office/drawing/2014/main" id="{A341A4CE-B60D-4172-8E16-9D40A498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268" y="3656811"/>
              <a:ext cx="1679924" cy="1259943"/>
            </a:xfrm>
            <a:prstGeom prst="rect">
              <a:avLst/>
            </a:prstGeom>
            <a:scene3d>
              <a:camera prst="orthographicFront">
                <a:rot lat="1200000" lon="3000000" rev="0"/>
              </a:camera>
              <a:lightRig rig="threePt" dir="t"/>
            </a:scene3d>
          </p:spPr>
        </p:pic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02708BEE-3D79-46AF-A3AF-2E68E2B8D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4720" y="3396403"/>
              <a:ext cx="4225185" cy="157800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89534D19-91A0-4CE1-9412-D10BEB331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2732800"/>
              <a:ext cx="2437721" cy="29708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B31F6BB1-2049-4078-9C23-16743C24F4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1934290"/>
              <a:ext cx="4741739" cy="374440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D9A054D6-1C6A-429A-804B-4DD8B8914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2187" y="3203494"/>
              <a:ext cx="1089471" cy="251177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95A10C0E-076D-453C-BAAB-4D7CAF6A26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5613" y="4838523"/>
              <a:ext cx="2531180" cy="389462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4F055771-8ABA-42EF-A871-EA18939890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24" y="5516744"/>
              <a:ext cx="2325653" cy="323903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2903039-7CEA-427D-841E-74D74695497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992" y="5928589"/>
              <a:ext cx="2614389" cy="407527"/>
            </a:xfrm>
            <a:prstGeom prst="rect">
              <a:avLst/>
            </a:prstGeom>
          </p:spPr>
        </p:pic>
        <p:pic>
          <p:nvPicPr>
            <p:cNvPr id="135" name="Grafik 134">
              <a:extLst>
                <a:ext uri="{FF2B5EF4-FFF2-40B4-BE49-F238E27FC236}">
                  <a16:creationId xmlns:a16="http://schemas.microsoft.com/office/drawing/2014/main" id="{C3D820E6-0587-4CA1-A444-48A3936A8CC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6793" y="-576443"/>
              <a:ext cx="1225786" cy="404209"/>
            </a:xfrm>
            <a:prstGeom prst="rect">
              <a:avLst/>
            </a:prstGeom>
          </p:spPr>
        </p:pic>
        <p:pic>
          <p:nvPicPr>
            <p:cNvPr id="138" name="Grafik 137">
              <a:extLst>
                <a:ext uri="{FF2B5EF4-FFF2-40B4-BE49-F238E27FC236}">
                  <a16:creationId xmlns:a16="http://schemas.microsoft.com/office/drawing/2014/main" id="{2D79FC15-8486-461A-A31D-1DF53063963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609" y="2165698"/>
              <a:ext cx="1104614" cy="397005"/>
            </a:xfrm>
            <a:prstGeom prst="rect">
              <a:avLst/>
            </a:prstGeom>
          </p:spPr>
        </p:pic>
        <p:cxnSp>
          <p:nvCxnSpPr>
            <p:cNvPr id="166" name="Gerade Verbindung mit Pfeil 165">
              <a:extLst>
                <a:ext uri="{FF2B5EF4-FFF2-40B4-BE49-F238E27FC236}">
                  <a16:creationId xmlns:a16="http://schemas.microsoft.com/office/drawing/2014/main" id="{7B47F6A9-677D-4E0B-AAA6-8CF15E836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4331" y="1913324"/>
              <a:ext cx="887855" cy="1091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mit Pfeil 169">
              <a:extLst>
                <a:ext uri="{FF2B5EF4-FFF2-40B4-BE49-F238E27FC236}">
                  <a16:creationId xmlns:a16="http://schemas.microsoft.com/office/drawing/2014/main" id="{68F56966-186F-449C-8B18-E437FF900DBB}"/>
                </a:ext>
              </a:extLst>
            </p:cNvPr>
            <p:cNvCxnSpPr>
              <a:cxnSpLocks/>
            </p:cNvCxnSpPr>
            <p:nvPr/>
          </p:nvCxnSpPr>
          <p:spPr>
            <a:xfrm>
              <a:off x="7352186" y="1913324"/>
              <a:ext cx="347719" cy="6854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6304F45-E607-4FA2-9F8C-486013899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2186" y="1876636"/>
              <a:ext cx="2431894" cy="366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88C61D6A-C857-401A-B3CE-2BE5F48AF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567" y="4454021"/>
              <a:ext cx="912194" cy="10251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>
              <a:extLst>
                <a:ext uri="{FF2B5EF4-FFF2-40B4-BE49-F238E27FC236}">
                  <a16:creationId xmlns:a16="http://schemas.microsoft.com/office/drawing/2014/main" id="{17DE96F8-E245-4120-8B80-D1DC68CAA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3842" y="4712270"/>
              <a:ext cx="219919" cy="7668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D1E26E59-4A96-4440-9908-4103477A5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9886" y="4587938"/>
              <a:ext cx="533875" cy="8911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BB73518F-E2B0-410E-867F-94CF13E1F6A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206" y="1530245"/>
              <a:ext cx="330986" cy="256771"/>
            </a:xfrm>
            <a:prstGeom prst="rect">
              <a:avLst/>
            </a:prstGeom>
          </p:spPr>
        </p:pic>
        <p:pic>
          <p:nvPicPr>
            <p:cNvPr id="197" name="Grafik 196">
              <a:extLst>
                <a:ext uri="{FF2B5EF4-FFF2-40B4-BE49-F238E27FC236}">
                  <a16:creationId xmlns:a16="http://schemas.microsoft.com/office/drawing/2014/main" id="{E80B4F40-B12B-480E-8623-A92B86C4BC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164" y="5462019"/>
              <a:ext cx="306277" cy="311739"/>
            </a:xfrm>
            <a:prstGeom prst="rect">
              <a:avLst/>
            </a:prstGeom>
          </p:spPr>
        </p:pic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CD91C7E-55EA-4AB0-B39D-2A839A48BB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6657" y="4557402"/>
              <a:ext cx="409653" cy="1662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F50EEC5-1FD2-4E50-BAB9-7D22614CD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1828" y="4555314"/>
              <a:ext cx="5371" cy="477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7B5971D7-BAFB-4C2E-89CE-2E0151110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7199" y="4391984"/>
              <a:ext cx="472141" cy="1633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BEEF4336-5CB1-428E-B831-7262EBA0DE0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7579" y="4765974"/>
              <a:ext cx="369813" cy="234716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A4F3E24C-4BA3-403D-B3F4-40BD2D8F1FE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655" y="4996382"/>
              <a:ext cx="348705" cy="243333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B31FAC43-D4A5-4678-9F08-028FC06393F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157" y="4036401"/>
              <a:ext cx="333241" cy="230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05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DECB2B7F-1D05-4CE0-997F-C4F4239F48BC}"/>
              </a:ext>
            </a:extLst>
          </p:cNvPr>
          <p:cNvGrpSpPr/>
          <p:nvPr/>
        </p:nvGrpSpPr>
        <p:grpSpPr>
          <a:xfrm>
            <a:off x="9122589" y="631722"/>
            <a:ext cx="4746369" cy="6226278"/>
            <a:chOff x="3911728" y="-518283"/>
            <a:chExt cx="4746369" cy="6226278"/>
          </a:xfrm>
        </p:grpSpPr>
        <p:pic>
          <p:nvPicPr>
            <p:cNvPr id="5" name="Grafik 4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5F6B8C4E-3DF8-44F7-B285-7823A408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3911728" y="2019955"/>
              <a:ext cx="4746369" cy="3688040"/>
            </a:xfrm>
            <a:prstGeom prst="rect">
              <a:avLst/>
            </a:prstGeom>
            <a:scene3d>
              <a:camera prst="orthographicFront">
                <a:rot lat="3631173" lon="19621908" rev="19820844"/>
              </a:camera>
              <a:lightRig rig="threePt" dir="t"/>
            </a:scene3d>
          </p:spPr>
        </p:pic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1AB852FD-F27F-4F02-97C2-E62C8EC8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0053" y="3202524"/>
              <a:ext cx="154362" cy="226476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C7E36F29-A160-4E16-8F75-8A5C67148396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9615" y="3225626"/>
              <a:ext cx="217474" cy="173541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3D2CFF49-620C-4B0D-8466-DC28FC87153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742" y="2956435"/>
              <a:ext cx="209403" cy="240359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614733AA-C98E-4002-900B-8D5839BB0356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881" y="2631059"/>
              <a:ext cx="191329" cy="170104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68F5D72E-942C-4A3E-888E-9ED4368ED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43252" y="3202524"/>
              <a:ext cx="517418" cy="2310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E81652D7-56A7-452C-94DF-A37075A791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0288" y="2882097"/>
              <a:ext cx="117042" cy="3348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id="{F2F4CD1F-1AE9-4901-A25F-EEA38D32E4B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555" y="1596590"/>
              <a:ext cx="136536" cy="246012"/>
            </a:xfrm>
            <a:prstGeom prst="rect">
              <a:avLst/>
            </a:prstGeom>
          </p:spPr>
        </p:pic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4A1DC4F3-B7D4-449E-9E7B-27C74429C54B}"/>
                </a:ext>
              </a:extLst>
            </p:cNvPr>
            <p:cNvGrpSpPr/>
            <p:nvPr/>
          </p:nvGrpSpPr>
          <p:grpSpPr>
            <a:xfrm>
              <a:off x="6727329" y="158011"/>
              <a:ext cx="221167" cy="191120"/>
              <a:chOff x="9949627" y="1150029"/>
              <a:chExt cx="221167" cy="191120"/>
            </a:xfrm>
          </p:grpSpPr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940B55B7-3FEF-4ABE-B560-CBE202CF1A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5D14EEC1-9A2E-46BA-88CC-45E6B510C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9627" y="1150029"/>
                <a:ext cx="221167" cy="19112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A01DA3E-06F8-4F87-9BB4-B0CF4A9FD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1190" y="218048"/>
              <a:ext cx="366723" cy="46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B6B2183-9B94-4C90-AE51-EE75D90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7560" y="253573"/>
              <a:ext cx="319424" cy="2108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EDB34539-C3E5-4ABD-A227-0F0C076BF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505" y="276431"/>
              <a:ext cx="44408" cy="3440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48FB9E35-A71D-4EC0-86CC-CDDD376E1BBA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540" y="-7183"/>
              <a:ext cx="369813" cy="234716"/>
            </a:xfrm>
            <a:prstGeom prst="rect">
              <a:avLst/>
            </a:prstGeom>
          </p:spPr>
        </p:pic>
        <p:pic>
          <p:nvPicPr>
            <p:cNvPr id="110" name="Grafik 109">
              <a:extLst>
                <a:ext uri="{FF2B5EF4-FFF2-40B4-BE49-F238E27FC236}">
                  <a16:creationId xmlns:a16="http://schemas.microsoft.com/office/drawing/2014/main" id="{F0C833FA-EF7E-4E00-9DBA-4CAFB3E77F42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475" y="408462"/>
              <a:ext cx="348705" cy="243333"/>
            </a:xfrm>
            <a:prstGeom prst="rect">
              <a:avLst/>
            </a:prstGeom>
          </p:spPr>
        </p:pic>
        <p:pic>
          <p:nvPicPr>
            <p:cNvPr id="112" name="Grafik 111">
              <a:extLst>
                <a:ext uri="{FF2B5EF4-FFF2-40B4-BE49-F238E27FC236}">
                  <a16:creationId xmlns:a16="http://schemas.microsoft.com/office/drawing/2014/main" id="{3E6CC36B-5441-4229-81AB-4331E5EFD7C9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787" y="516158"/>
              <a:ext cx="333241" cy="230067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9571DEB-3CA6-4613-9780-F020C8B36A6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884" y="-102084"/>
              <a:ext cx="325784" cy="269811"/>
            </a:xfrm>
            <a:prstGeom prst="rect">
              <a:avLst/>
            </a:prstGeom>
          </p:spPr>
        </p:pic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AE2F7DD0-32E4-483A-965A-5C127B934CD5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8727" y="-518283"/>
              <a:ext cx="1299058" cy="281406"/>
            </a:xfrm>
            <a:prstGeom prst="rect">
              <a:avLst/>
            </a:prstGeom>
          </p:spPr>
        </p:pic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5516C52A-599D-4344-8C5F-638B2C186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4353" y="1060300"/>
              <a:ext cx="332280" cy="28036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>
              <a:extLst>
                <a:ext uri="{FF2B5EF4-FFF2-40B4-BE49-F238E27FC236}">
                  <a16:creationId xmlns:a16="http://schemas.microsoft.com/office/drawing/2014/main" id="{D45C1B20-2902-4158-86B2-C49609EB3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330" y="958733"/>
              <a:ext cx="1484437" cy="2238062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fik 63" descr="Ein Bild, das Objekt, Damestein, Schachfigur enthält.&#10;&#10;Automatisch generierte Beschreibung">
              <a:extLst>
                <a:ext uri="{FF2B5EF4-FFF2-40B4-BE49-F238E27FC236}">
                  <a16:creationId xmlns:a16="http://schemas.microsoft.com/office/drawing/2014/main" id="{F5E78946-DD41-430D-9C28-E4329A5E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05">
              <a:off x="6026746" y="439182"/>
              <a:ext cx="1401167" cy="1088740"/>
            </a:xfrm>
            <a:prstGeom prst="rect">
              <a:avLst/>
            </a:prstGeom>
            <a:scene3d>
              <a:camera prst="orthographicFront">
                <a:rot lat="4299968" lon="19514312" rev="19448253"/>
              </a:camera>
              <a:lightRig rig="threePt" dir="t"/>
            </a:scene3d>
          </p:spPr>
        </p:pic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5CED902C-9AD2-4365-B3F5-48CEF5ED2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7950" y="264612"/>
              <a:ext cx="427759" cy="659943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1D5D050B-AF97-4D70-83DE-E966D313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514" y="276433"/>
              <a:ext cx="65196" cy="70711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8AED2450-9F5B-4F79-8EC1-62E13C5CF3F5}"/>
              </a:ext>
            </a:extLst>
          </p:cNvPr>
          <p:cNvGrpSpPr/>
          <p:nvPr/>
        </p:nvGrpSpPr>
        <p:grpSpPr>
          <a:xfrm>
            <a:off x="-3751799" y="-226780"/>
            <a:ext cx="12170751" cy="5511393"/>
            <a:chOff x="-3751799" y="-226780"/>
            <a:chExt cx="12170751" cy="5511393"/>
          </a:xfrm>
        </p:grpSpPr>
        <p:pic>
          <p:nvPicPr>
            <p:cNvPr id="154" name="Grafik 153">
              <a:extLst>
                <a:ext uri="{FF2B5EF4-FFF2-40B4-BE49-F238E27FC236}">
                  <a16:creationId xmlns:a16="http://schemas.microsoft.com/office/drawing/2014/main" id="{4E78FFA9-A0E6-4B9D-85FF-13B5A1DC08B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29282" y="2896723"/>
              <a:ext cx="1299058" cy="281406"/>
            </a:xfrm>
            <a:prstGeom prst="rect">
              <a:avLst/>
            </a:prstGeom>
          </p:spPr>
        </p:pic>
        <p:grpSp>
          <p:nvGrpSpPr>
            <p:cNvPr id="292" name="Gruppieren 291">
              <a:extLst>
                <a:ext uri="{FF2B5EF4-FFF2-40B4-BE49-F238E27FC236}">
                  <a16:creationId xmlns:a16="http://schemas.microsoft.com/office/drawing/2014/main" id="{5B3A2233-0119-43CA-BBAE-197150C4930D}"/>
                </a:ext>
              </a:extLst>
            </p:cNvPr>
            <p:cNvGrpSpPr/>
            <p:nvPr/>
          </p:nvGrpSpPr>
          <p:grpSpPr>
            <a:xfrm>
              <a:off x="-3751799" y="-226780"/>
              <a:ext cx="12170751" cy="5511393"/>
              <a:chOff x="-2181818" y="-1639813"/>
              <a:chExt cx="12170751" cy="5511393"/>
            </a:xfrm>
          </p:grpSpPr>
          <p:pic>
            <p:nvPicPr>
              <p:cNvPr id="163" name="Grafik 16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4BB267CE-DEA1-40A4-9F10-93E35DBBA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3745" y="-1639812"/>
                <a:ext cx="4704329" cy="3528246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5D358351-4904-4138-9FEF-988E74102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37284" y="0"/>
                <a:ext cx="4690629" cy="16712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7" name="Grafik 176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61C9CD4E-2769-4009-8B2F-DBF6EC27B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158" y="707359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A8184594-6D99-4FC0-B8E3-A5373E28DCCA}"/>
                  </a:ext>
                </a:extLst>
              </p:cNvPr>
              <p:cNvGrpSpPr/>
              <p:nvPr/>
            </p:nvGrpSpPr>
            <p:grpSpPr>
              <a:xfrm>
                <a:off x="622580" y="1753529"/>
                <a:ext cx="1339737" cy="1203314"/>
                <a:chOff x="1887655" y="4036401"/>
                <a:chExt cx="1339737" cy="1203314"/>
              </a:xfrm>
            </p:grpSpPr>
            <p:grpSp>
              <p:nvGrpSpPr>
                <p:cNvPr id="196" name="Gruppieren 195">
                  <a:extLst>
                    <a:ext uri="{FF2B5EF4-FFF2-40B4-BE49-F238E27FC236}">
                      <a16:creationId xmlns:a16="http://schemas.microsoft.com/office/drawing/2014/main" id="{92BF0992-7725-496E-96BA-FB309DF07D9C}"/>
                    </a:ext>
                  </a:extLst>
                </p:cNvPr>
                <p:cNvGrpSpPr/>
                <p:nvPr/>
              </p:nvGrpSpPr>
              <p:grpSpPr>
                <a:xfrm>
                  <a:off x="2215327" y="4445679"/>
                  <a:ext cx="221167" cy="191120"/>
                  <a:chOff x="2655383" y="3237880"/>
                  <a:chExt cx="221167" cy="191120"/>
                </a:xfrm>
              </p:grpSpPr>
              <p:cxnSp>
                <p:nvCxnSpPr>
                  <p:cNvPr id="197" name="Gerader Verbinder 196">
                    <a:extLst>
                      <a:ext uri="{FF2B5EF4-FFF2-40B4-BE49-F238E27FC236}">
                        <a16:creationId xmlns:a16="http://schemas.microsoft.com/office/drawing/2014/main" id="{E8AC7C6A-3E02-4980-9B43-634CFDFC77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>
                    <a:extLst>
                      <a:ext uri="{FF2B5EF4-FFF2-40B4-BE49-F238E27FC236}">
                        <a16:creationId xmlns:a16="http://schemas.microsoft.com/office/drawing/2014/main" id="{2379B492-7BFF-4D88-BC0E-B622BA05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55383" y="3237880"/>
                    <a:ext cx="221167" cy="19112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Gerade Verbindung mit Pfeil 198">
                  <a:extLst>
                    <a:ext uri="{FF2B5EF4-FFF2-40B4-BE49-F238E27FC236}">
                      <a16:creationId xmlns:a16="http://schemas.microsoft.com/office/drawing/2014/main" id="{7973AF89-33E8-4D11-813E-CD35A5E1E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657" y="4557402"/>
                  <a:ext cx="409653" cy="1662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 Verbindung mit Pfeil 199">
                  <a:extLst>
                    <a:ext uri="{FF2B5EF4-FFF2-40B4-BE49-F238E27FC236}">
                      <a16:creationId xmlns:a16="http://schemas.microsoft.com/office/drawing/2014/main" id="{C9E23236-7EA0-4593-B4B3-B2E2F734C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21828" y="4555314"/>
                  <a:ext cx="5371" cy="4779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 Verbindung mit Pfeil 200">
                  <a:extLst>
                    <a:ext uri="{FF2B5EF4-FFF2-40B4-BE49-F238E27FC236}">
                      <a16:creationId xmlns:a16="http://schemas.microsoft.com/office/drawing/2014/main" id="{9678D2D1-8634-4894-BFBF-37219A31B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7199" y="4391984"/>
                  <a:ext cx="472141" cy="16333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2" name="Grafik 201">
                  <a:extLst>
                    <a:ext uri="{FF2B5EF4-FFF2-40B4-BE49-F238E27FC236}">
                      <a16:creationId xmlns:a16="http://schemas.microsoft.com/office/drawing/2014/main" id="{AB1D14CB-C5C5-449A-AD7F-5805E76EFB2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7579" y="4765974"/>
                  <a:ext cx="369813" cy="234716"/>
                </a:xfrm>
                <a:prstGeom prst="rect">
                  <a:avLst/>
                </a:prstGeom>
              </p:spPr>
            </p:pic>
            <p:pic>
              <p:nvPicPr>
                <p:cNvPr id="203" name="Grafik 202">
                  <a:extLst>
                    <a:ext uri="{FF2B5EF4-FFF2-40B4-BE49-F238E27FC236}">
                      <a16:creationId xmlns:a16="http://schemas.microsoft.com/office/drawing/2014/main" id="{59788E72-2A66-4276-8492-AEB12B3AE16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7655" y="4996382"/>
                  <a:ext cx="348705" cy="243333"/>
                </a:xfrm>
                <a:prstGeom prst="rect">
                  <a:avLst/>
                </a:prstGeom>
              </p:spPr>
            </p:pic>
            <p:pic>
              <p:nvPicPr>
                <p:cNvPr id="204" name="Grafik 203">
                  <a:extLst>
                    <a:ext uri="{FF2B5EF4-FFF2-40B4-BE49-F238E27FC236}">
                      <a16:creationId xmlns:a16="http://schemas.microsoft.com/office/drawing/2014/main" id="{0F1F2D2A-D7F0-484A-BC41-BF373610DF2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3157" y="4036401"/>
                  <a:ext cx="333241" cy="230067"/>
                </a:xfrm>
                <a:prstGeom prst="rect">
                  <a:avLst/>
                </a:prstGeom>
              </p:spPr>
            </p:pic>
          </p:grpSp>
          <p:cxnSp>
            <p:nvCxnSpPr>
              <p:cNvPr id="155" name="Gerade Verbindung mit Pfeil 154">
                <a:extLst>
                  <a:ext uri="{FF2B5EF4-FFF2-40B4-BE49-F238E27FC236}">
                    <a16:creationId xmlns:a16="http://schemas.microsoft.com/office/drawing/2014/main" id="{617BD2FD-6BF0-490F-B111-B5EA9C7564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839" y="1671244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mit Pfeil 177">
                <a:extLst>
                  <a:ext uri="{FF2B5EF4-FFF2-40B4-BE49-F238E27FC236}">
                    <a16:creationId xmlns:a16="http://schemas.microsoft.com/office/drawing/2014/main" id="{2BA95189-78C7-42AD-80A8-62465536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566609" cy="2045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C10C443C-1412-4F1E-841C-8CE5831D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317" y="415165"/>
                <a:ext cx="0" cy="5805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7" name="Grafik 216">
                <a:extLst>
                  <a:ext uri="{FF2B5EF4-FFF2-40B4-BE49-F238E27FC236}">
                    <a16:creationId xmlns:a16="http://schemas.microsoft.com/office/drawing/2014/main" id="{8160F016-870E-4CC4-95D7-B190648AAC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232" y="2790611"/>
                <a:ext cx="1053315" cy="345057"/>
              </a:xfrm>
              <a:prstGeom prst="rect">
                <a:avLst/>
              </a:prstGeom>
            </p:spPr>
          </p:pic>
          <p:pic>
            <p:nvPicPr>
              <p:cNvPr id="220" name="Grafik 219">
                <a:extLst>
                  <a:ext uri="{FF2B5EF4-FFF2-40B4-BE49-F238E27FC236}">
                    <a16:creationId xmlns:a16="http://schemas.microsoft.com/office/drawing/2014/main" id="{5CC2A396-22CB-423F-AD79-E7D8312B993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9247" y="253392"/>
                <a:ext cx="238037" cy="178362"/>
              </a:xfrm>
              <a:prstGeom prst="rect">
                <a:avLst/>
              </a:prstGeom>
            </p:spPr>
          </p:pic>
          <p:pic>
            <p:nvPicPr>
              <p:cNvPr id="223" name="Grafik 222">
                <a:extLst>
                  <a:ext uri="{FF2B5EF4-FFF2-40B4-BE49-F238E27FC236}">
                    <a16:creationId xmlns:a16="http://schemas.microsoft.com/office/drawing/2014/main" id="{35D3FA76-CEB7-43D8-8DEC-97C1243B505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947" y="904918"/>
                <a:ext cx="197052" cy="181524"/>
              </a:xfrm>
              <a:prstGeom prst="rect">
                <a:avLst/>
              </a:prstGeom>
            </p:spPr>
          </p:pic>
          <p:cxnSp>
            <p:nvCxnSpPr>
              <p:cNvPr id="224" name="Gerade Verbindung mit Pfeil 223">
                <a:extLst>
                  <a:ext uri="{FF2B5EF4-FFF2-40B4-BE49-F238E27FC236}">
                    <a16:creationId xmlns:a16="http://schemas.microsoft.com/office/drawing/2014/main" id="{F0C05160-D84C-4842-9DA4-4E5AC21A8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4662" y="1337330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mit Pfeil 228">
                <a:extLst>
                  <a:ext uri="{FF2B5EF4-FFF2-40B4-BE49-F238E27FC236}">
                    <a16:creationId xmlns:a16="http://schemas.microsoft.com/office/drawing/2014/main" id="{1693028A-DF50-4797-A8C0-D887609799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6174" y="695446"/>
                <a:ext cx="0" cy="1982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F09CDE05-81FA-461F-8087-9A1F8AEC7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69444" y="695446"/>
                <a:ext cx="648661" cy="924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6" name="Grafik 245">
                <a:extLst>
                  <a:ext uri="{FF2B5EF4-FFF2-40B4-BE49-F238E27FC236}">
                    <a16:creationId xmlns:a16="http://schemas.microsoft.com/office/drawing/2014/main" id="{A3F36B04-DBB4-4053-B462-E9EFF5C178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2746" y="-207829"/>
                <a:ext cx="2526311" cy="351759"/>
              </a:xfrm>
              <a:prstGeom prst="rect">
                <a:avLst/>
              </a:prstGeom>
            </p:spPr>
          </p:pic>
          <p:pic>
            <p:nvPicPr>
              <p:cNvPr id="249" name="Grafik 248">
                <a:extLst>
                  <a:ext uri="{FF2B5EF4-FFF2-40B4-BE49-F238E27FC236}">
                    <a16:creationId xmlns:a16="http://schemas.microsoft.com/office/drawing/2014/main" id="{82511737-B819-4B66-B481-0E22F372F51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49649" y="215050"/>
                <a:ext cx="1107445" cy="414864"/>
              </a:xfrm>
              <a:prstGeom prst="rect">
                <a:avLst/>
              </a:prstGeom>
            </p:spPr>
          </p:pic>
          <p:cxnSp>
            <p:nvCxnSpPr>
              <p:cNvPr id="250" name="Gerade Verbindung mit Pfeil 249">
                <a:extLst>
                  <a:ext uri="{FF2B5EF4-FFF2-40B4-BE49-F238E27FC236}">
                    <a16:creationId xmlns:a16="http://schemas.microsoft.com/office/drawing/2014/main" id="{A7F720C6-C4B7-4C84-A3A6-8010E6010E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645737" y="2272442"/>
                <a:ext cx="1661445" cy="59283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Grafik 161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783B2805-0109-4971-B093-7A3E312EF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-2181818" y="1798771"/>
                <a:ext cx="2763744" cy="2072809"/>
              </a:xfrm>
              <a:prstGeom prst="rect">
                <a:avLst/>
              </a:prstGeom>
              <a:scene3d>
                <a:camera prst="orthographicFront">
                  <a:rot lat="1200000" lon="3000000" rev="0"/>
                </a:camera>
                <a:lightRig rig="threePt" dir="t"/>
              </a:scene3d>
            </p:spPr>
          </p:pic>
          <p:cxnSp>
            <p:nvCxnSpPr>
              <p:cNvPr id="255" name="Gerade Verbindung mit Pfeil 254">
                <a:extLst>
                  <a:ext uri="{FF2B5EF4-FFF2-40B4-BE49-F238E27FC236}">
                    <a16:creationId xmlns:a16="http://schemas.microsoft.com/office/drawing/2014/main" id="{B11028B3-D760-4D18-A571-BFB6A5CBA3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530043" y="-826279"/>
                <a:ext cx="10164757" cy="4100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Gerade Verbindung mit Pfeil 269">
                <a:extLst>
                  <a:ext uri="{FF2B5EF4-FFF2-40B4-BE49-F238E27FC236}">
                    <a16:creationId xmlns:a16="http://schemas.microsoft.com/office/drawing/2014/main" id="{4E66ACDD-720A-459D-A517-06DA86D35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5706" y="1256333"/>
                <a:ext cx="0" cy="7071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mit Pfeil 274">
                <a:extLst>
                  <a:ext uri="{FF2B5EF4-FFF2-40B4-BE49-F238E27FC236}">
                    <a16:creationId xmlns:a16="http://schemas.microsoft.com/office/drawing/2014/main" id="{E6BF0F0B-4BDF-4366-8C2A-22D05E82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-604193"/>
                <a:ext cx="3062182" cy="12341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mit Pfeil 275">
                <a:extLst>
                  <a:ext uri="{FF2B5EF4-FFF2-40B4-BE49-F238E27FC236}">
                    <a16:creationId xmlns:a16="http://schemas.microsoft.com/office/drawing/2014/main" id="{50F69356-1462-43AC-A70D-938D31AA54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4714" y="-826279"/>
                <a:ext cx="0" cy="124144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mit Pfeil 281">
                <a:extLst>
                  <a:ext uri="{FF2B5EF4-FFF2-40B4-BE49-F238E27FC236}">
                    <a16:creationId xmlns:a16="http://schemas.microsoft.com/office/drawing/2014/main" id="{C32D857E-0FD3-4621-B277-22EC43740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669474" y="2497534"/>
                <a:ext cx="1767907" cy="7245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mit Pfeil 282">
                <a:extLst>
                  <a:ext uri="{FF2B5EF4-FFF2-40B4-BE49-F238E27FC236}">
                    <a16:creationId xmlns:a16="http://schemas.microsoft.com/office/drawing/2014/main" id="{D5FF687E-F54B-4ADC-A629-2040AB535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842507" y="1870354"/>
                <a:ext cx="0" cy="18879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Gerade Verbindung mit Pfeil 284">
                <a:extLst>
                  <a:ext uri="{FF2B5EF4-FFF2-40B4-BE49-F238E27FC236}">
                    <a16:creationId xmlns:a16="http://schemas.microsoft.com/office/drawing/2014/main" id="{F8796DDF-7507-44A6-8B9A-9DDAB76B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1530043" y="2568857"/>
                <a:ext cx="0" cy="7056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0" name="Grafik 289">
                <a:extLst>
                  <a:ext uri="{FF2B5EF4-FFF2-40B4-BE49-F238E27FC236}">
                    <a16:creationId xmlns:a16="http://schemas.microsoft.com/office/drawing/2014/main" id="{53278B2D-6738-49EE-98AE-AD1B9E7FBDC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63147" y="-1639813"/>
                <a:ext cx="1225786" cy="404209"/>
              </a:xfrm>
              <a:prstGeom prst="rect">
                <a:avLst/>
              </a:prstGeom>
            </p:spPr>
          </p:pic>
          <p:pic>
            <p:nvPicPr>
              <p:cNvPr id="291" name="Grafik 290">
                <a:extLst>
                  <a:ext uri="{FF2B5EF4-FFF2-40B4-BE49-F238E27FC236}">
                    <a16:creationId xmlns:a16="http://schemas.microsoft.com/office/drawing/2014/main" id="{6EE050AF-8DC3-4A46-A4AE-8FF013182FE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2507" y="-200774"/>
                <a:ext cx="1104614" cy="39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925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A50D4EA-75D4-46B1-949B-0457FDAA494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36E2FAF9-4FD9-49C3-B3F3-BE2EBA0326FA}"/>
              </a:ext>
            </a:extLst>
          </p:cNvPr>
          <p:cNvGrpSpPr/>
          <p:nvPr/>
        </p:nvGrpSpPr>
        <p:grpSpPr>
          <a:xfrm>
            <a:off x="1536282" y="251341"/>
            <a:ext cx="10750261" cy="3882394"/>
            <a:chOff x="1536282" y="251341"/>
            <a:chExt cx="10750261" cy="3882394"/>
          </a:xfrm>
        </p:grpSpPr>
        <p:pic>
          <p:nvPicPr>
            <p:cNvPr id="219" name="Grafik 218">
              <a:extLst>
                <a:ext uri="{FF2B5EF4-FFF2-40B4-BE49-F238E27FC236}">
                  <a16:creationId xmlns:a16="http://schemas.microsoft.com/office/drawing/2014/main" id="{B6E890B2-311D-466E-8D2E-3636ED9CEA7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62483" y="1425140"/>
              <a:ext cx="2578692" cy="231093"/>
            </a:xfrm>
            <a:prstGeom prst="rect">
              <a:avLst/>
            </a:prstGeom>
          </p:spPr>
        </p:pic>
        <p:grpSp>
          <p:nvGrpSpPr>
            <p:cNvPr id="236" name="Gruppieren 235">
              <a:extLst>
                <a:ext uri="{FF2B5EF4-FFF2-40B4-BE49-F238E27FC236}">
                  <a16:creationId xmlns:a16="http://schemas.microsoft.com/office/drawing/2014/main" id="{1BEC6973-7590-4B11-BF1E-C7E5F2AA9DF6}"/>
                </a:ext>
              </a:extLst>
            </p:cNvPr>
            <p:cNvGrpSpPr/>
            <p:nvPr/>
          </p:nvGrpSpPr>
          <p:grpSpPr>
            <a:xfrm>
              <a:off x="1951424" y="251341"/>
              <a:ext cx="6964151" cy="3636182"/>
              <a:chOff x="2123193" y="1980388"/>
              <a:chExt cx="6964151" cy="3636182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260E0AF-3585-45ED-A3EC-484FBB25B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339" y="2498780"/>
                <a:ext cx="290376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Gruppieren 143">
                <a:extLst>
                  <a:ext uri="{FF2B5EF4-FFF2-40B4-BE49-F238E27FC236}">
                    <a16:creationId xmlns:a16="http://schemas.microsoft.com/office/drawing/2014/main" id="{7C67BBED-6297-44A2-AA22-B2A33A9BC387}"/>
                  </a:ext>
                </a:extLst>
              </p:cNvPr>
              <p:cNvGrpSpPr/>
              <p:nvPr/>
            </p:nvGrpSpPr>
            <p:grpSpPr>
              <a:xfrm>
                <a:off x="8448916" y="1990775"/>
                <a:ext cx="143014" cy="1016478"/>
                <a:chOff x="8496509" y="3321689"/>
                <a:chExt cx="143014" cy="1016478"/>
              </a:xfrm>
            </p:grpSpPr>
            <p:sp>
              <p:nvSpPr>
                <p:cNvPr id="20" name="Rechteck 19">
                  <a:extLst>
                    <a:ext uri="{FF2B5EF4-FFF2-40B4-BE49-F238E27FC236}">
                      <a16:creationId xmlns:a16="http://schemas.microsoft.com/office/drawing/2014/main" id="{CDC0EFC2-8F44-4F0D-9422-05E7B08F5D9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1" name="Grafik 70">
                  <a:extLst>
                    <a:ext uri="{FF2B5EF4-FFF2-40B4-BE49-F238E27FC236}">
                      <a16:creationId xmlns:a16="http://schemas.microsoft.com/office/drawing/2014/main" id="{8CDD791A-C23A-4F94-B90B-11FAD4A75E1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grpSp>
            <p:nvGrpSpPr>
              <p:cNvPr id="91" name="Gruppieren 90">
                <a:extLst>
                  <a:ext uri="{FF2B5EF4-FFF2-40B4-BE49-F238E27FC236}">
                    <a16:creationId xmlns:a16="http://schemas.microsoft.com/office/drawing/2014/main" id="{0AD35C5C-B3B9-4A90-ADC9-857DFAD1EA27}"/>
                  </a:ext>
                </a:extLst>
              </p:cNvPr>
              <p:cNvGrpSpPr/>
              <p:nvPr/>
            </p:nvGrpSpPr>
            <p:grpSpPr>
              <a:xfrm>
                <a:off x="2123193" y="1980388"/>
                <a:ext cx="151099" cy="1016478"/>
                <a:chOff x="2122074" y="1944210"/>
                <a:chExt cx="151099" cy="1016478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04630976-F684-4A4E-A3B6-2195444E3F43}"/>
                    </a:ext>
                  </a:extLst>
                </p:cNvPr>
                <p:cNvSpPr/>
                <p:nvPr/>
              </p:nvSpPr>
              <p:spPr>
                <a:xfrm>
                  <a:off x="2237173" y="1944210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6" name="Grafik 55">
                  <a:extLst>
                    <a:ext uri="{FF2B5EF4-FFF2-40B4-BE49-F238E27FC236}">
                      <a16:creationId xmlns:a16="http://schemas.microsoft.com/office/drawing/2014/main" id="{A9E531FB-F49C-48D5-80E7-2BEF497C9B0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2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829473" y="2593404"/>
                  <a:ext cx="649731" cy="64530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uppieren 72">
                <a:extLst>
                  <a:ext uri="{FF2B5EF4-FFF2-40B4-BE49-F238E27FC236}">
                    <a16:creationId xmlns:a16="http://schemas.microsoft.com/office/drawing/2014/main" id="{96BE6BAB-E12B-4F56-8E33-11585DC49DC1}"/>
                  </a:ext>
                </a:extLst>
              </p:cNvPr>
              <p:cNvGrpSpPr/>
              <p:nvPr/>
            </p:nvGrpSpPr>
            <p:grpSpPr>
              <a:xfrm>
                <a:off x="3170982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45AB10DD-E6A2-4096-8D8C-5AD0BDCFFDC9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8" name="Grafik 57">
                  <a:extLst>
                    <a:ext uri="{FF2B5EF4-FFF2-40B4-BE49-F238E27FC236}">
                      <a16:creationId xmlns:a16="http://schemas.microsoft.com/office/drawing/2014/main" id="{E7A66485-1B93-48B4-98D0-4619F8DA162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74" name="Gruppieren 73">
                <a:extLst>
                  <a:ext uri="{FF2B5EF4-FFF2-40B4-BE49-F238E27FC236}">
                    <a16:creationId xmlns:a16="http://schemas.microsoft.com/office/drawing/2014/main" id="{08804E6A-8048-4650-B189-F4F55C7A0FAE}"/>
                  </a:ext>
                </a:extLst>
              </p:cNvPr>
              <p:cNvGrpSpPr/>
              <p:nvPr/>
            </p:nvGrpSpPr>
            <p:grpSpPr>
              <a:xfrm>
                <a:off x="2621614" y="1980388"/>
                <a:ext cx="202045" cy="1016478"/>
                <a:chOff x="2800065" y="1944210"/>
                <a:chExt cx="202045" cy="1016478"/>
              </a:xfrm>
            </p:grpSpPr>
            <p:sp>
              <p:nvSpPr>
                <p:cNvPr id="75" name="Rechteck 74">
                  <a:extLst>
                    <a:ext uri="{FF2B5EF4-FFF2-40B4-BE49-F238E27FC236}">
                      <a16:creationId xmlns:a16="http://schemas.microsoft.com/office/drawing/2014/main" id="{81E8633A-4DEE-4F1D-AFE7-588D345B1337}"/>
                    </a:ext>
                  </a:extLst>
                </p:cNvPr>
                <p:cNvSpPr/>
                <p:nvPr/>
              </p:nvSpPr>
              <p:spPr>
                <a:xfrm>
                  <a:off x="2912110" y="19442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76" name="Grafik 75">
                  <a:extLst>
                    <a:ext uri="{FF2B5EF4-FFF2-40B4-BE49-F238E27FC236}">
                      <a16:creationId xmlns:a16="http://schemas.microsoft.com/office/drawing/2014/main" id="{71E21CA4-21AC-4D96-A7B6-4323593EA4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484813" y="2580548"/>
                  <a:ext cx="695391" cy="64888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uppieren 117">
                <a:extLst>
                  <a:ext uri="{FF2B5EF4-FFF2-40B4-BE49-F238E27FC236}">
                    <a16:creationId xmlns:a16="http://schemas.microsoft.com/office/drawing/2014/main" id="{DA0069DA-F9E4-4FA8-86F9-8994C84AF163}"/>
                  </a:ext>
                </a:extLst>
              </p:cNvPr>
              <p:cNvGrpSpPr/>
              <p:nvPr/>
            </p:nvGrpSpPr>
            <p:grpSpPr>
              <a:xfrm>
                <a:off x="4354936" y="4600092"/>
                <a:ext cx="290414" cy="1016478"/>
                <a:chOff x="3730214" y="4821908"/>
                <a:chExt cx="290414" cy="1016478"/>
              </a:xfrm>
            </p:grpSpPr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50752FC7-98D5-4CC4-AFFD-D93457810A82}"/>
                    </a:ext>
                  </a:extLst>
                </p:cNvPr>
                <p:cNvSpPr/>
                <p:nvPr/>
              </p:nvSpPr>
              <p:spPr>
                <a:xfrm>
                  <a:off x="3840628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363089D4-2845-47EE-A2F6-E6A4170CEAD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17328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uppieren 118">
                <a:extLst>
                  <a:ext uri="{FF2B5EF4-FFF2-40B4-BE49-F238E27FC236}">
                    <a16:creationId xmlns:a16="http://schemas.microsoft.com/office/drawing/2014/main" id="{E42ADB0A-53EB-4190-B512-A9D853D404EA}"/>
                  </a:ext>
                </a:extLst>
              </p:cNvPr>
              <p:cNvGrpSpPr/>
              <p:nvPr/>
            </p:nvGrpSpPr>
            <p:grpSpPr>
              <a:xfrm>
                <a:off x="4992569" y="4600092"/>
                <a:ext cx="290414" cy="1016478"/>
                <a:chOff x="4257288" y="4821908"/>
                <a:chExt cx="290414" cy="1016478"/>
              </a:xfrm>
            </p:grpSpPr>
            <p:sp>
              <p:nvSpPr>
                <p:cNvPr id="99" name="Rechteck 98">
                  <a:extLst>
                    <a:ext uri="{FF2B5EF4-FFF2-40B4-BE49-F238E27FC236}">
                      <a16:creationId xmlns:a16="http://schemas.microsoft.com/office/drawing/2014/main" id="{2A692517-9057-4289-8FCC-903D32193F35}"/>
                    </a:ext>
                  </a:extLst>
                </p:cNvPr>
                <p:cNvSpPr/>
                <p:nvPr/>
              </p:nvSpPr>
              <p:spPr>
                <a:xfrm>
                  <a:off x="4367702" y="4821908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0" name="Grafik 99">
                  <a:extLst>
                    <a:ext uri="{FF2B5EF4-FFF2-40B4-BE49-F238E27FC236}">
                      <a16:creationId xmlns:a16="http://schemas.microsoft.com/office/drawing/2014/main" id="{A8B54BBD-5D33-4A82-B63F-0DC5CCDB3A1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8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844402" y="5334686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210" name="Gruppieren 209">
                <a:extLst>
                  <a:ext uri="{FF2B5EF4-FFF2-40B4-BE49-F238E27FC236}">
                    <a16:creationId xmlns:a16="http://schemas.microsoft.com/office/drawing/2014/main" id="{11ECD96A-8028-4C7E-BA4C-24441D313809}"/>
                  </a:ext>
                </a:extLst>
              </p:cNvPr>
              <p:cNvGrpSpPr/>
              <p:nvPr/>
            </p:nvGrpSpPr>
            <p:grpSpPr>
              <a:xfrm>
                <a:off x="5630523" y="4600092"/>
                <a:ext cx="290414" cy="1016478"/>
                <a:chOff x="5630523" y="4600092"/>
                <a:chExt cx="290414" cy="101647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8C7EE385-C1B1-4C71-837E-02E612782C03}"/>
                    </a:ext>
                  </a:extLst>
                </p:cNvPr>
                <p:cNvSpPr/>
                <p:nvPr/>
              </p:nvSpPr>
              <p:spPr>
                <a:xfrm>
                  <a:off x="5740937" y="4600092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2" name="Grafik 101">
                  <a:extLst>
                    <a:ext uri="{FF2B5EF4-FFF2-40B4-BE49-F238E27FC236}">
                      <a16:creationId xmlns:a16="http://schemas.microsoft.com/office/drawing/2014/main" id="{B9DD8C9E-607A-4EB9-A235-66E3F3DF44F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7"/>
                  </p:custDataLst>
                </p:nvPr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217637" y="5112870"/>
                  <a:ext cx="916586" cy="9081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uppieren 138">
                <a:extLst>
                  <a:ext uri="{FF2B5EF4-FFF2-40B4-BE49-F238E27FC236}">
                    <a16:creationId xmlns:a16="http://schemas.microsoft.com/office/drawing/2014/main" id="{BA88A470-224A-4723-99D3-0CBF8C528078}"/>
                  </a:ext>
                </a:extLst>
              </p:cNvPr>
              <p:cNvGrpSpPr/>
              <p:nvPr/>
            </p:nvGrpSpPr>
            <p:grpSpPr>
              <a:xfrm>
                <a:off x="6707824" y="1980388"/>
                <a:ext cx="291063" cy="1026631"/>
                <a:chOff x="6713263" y="1970235"/>
                <a:chExt cx="291063" cy="1026631"/>
              </a:xfrm>
            </p:grpSpPr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9917C513-FED2-4A9D-AC8E-DE07345BCDAA}"/>
                    </a:ext>
                  </a:extLst>
                </p:cNvPr>
                <p:cNvSpPr/>
                <p:nvPr/>
              </p:nvSpPr>
              <p:spPr>
                <a:xfrm>
                  <a:off x="6914326" y="1970235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2D41D9B5-5AC8-48B2-A1B3-2D423ACBA3CA}"/>
                    </a:ext>
                  </a:extLst>
                </p:cNvPr>
                <p:cNvSpPr/>
                <p:nvPr/>
              </p:nvSpPr>
              <p:spPr>
                <a:xfrm>
                  <a:off x="6824326" y="1970235"/>
                  <a:ext cx="9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26" name="Grafik 125">
                  <a:extLst>
                    <a:ext uri="{FF2B5EF4-FFF2-40B4-BE49-F238E27FC236}">
                      <a16:creationId xmlns:a16="http://schemas.microsoft.com/office/drawing/2014/main" id="{13DA4467-EC3D-417A-91B6-4CBE0672582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6"/>
                  </p:custDataLst>
                </p:nvPr>
              </p:nvPicPr>
              <p:blipFill>
                <a:blip r:embed="rId4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376122" y="2593662"/>
                  <a:ext cx="740345" cy="66063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9FC9F8CC-761E-47EA-8103-E63F2565AE0F}"/>
                  </a:ext>
                </a:extLst>
              </p:cNvPr>
              <p:cNvGrpSpPr/>
              <p:nvPr/>
            </p:nvGrpSpPr>
            <p:grpSpPr>
              <a:xfrm>
                <a:off x="7345512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29" name="Rechteck 128">
                  <a:extLst>
                    <a:ext uri="{FF2B5EF4-FFF2-40B4-BE49-F238E27FC236}">
                      <a16:creationId xmlns:a16="http://schemas.microsoft.com/office/drawing/2014/main" id="{54FD4DCA-1D5D-4002-8249-B6EE8D5B6098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36" name="Grafik 135">
                  <a:extLst>
                    <a:ext uri="{FF2B5EF4-FFF2-40B4-BE49-F238E27FC236}">
                      <a16:creationId xmlns:a16="http://schemas.microsoft.com/office/drawing/2014/main" id="{90B271C4-7033-4AF4-B7C5-54E807D58E6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5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CC742845-462C-4E64-96D4-1220C43742E5}"/>
                  </a:ext>
                </a:extLst>
              </p:cNvPr>
              <p:cNvGrpSpPr/>
              <p:nvPr/>
            </p:nvGrpSpPr>
            <p:grpSpPr>
              <a:xfrm>
                <a:off x="7893746" y="1990541"/>
                <a:ext cx="199757" cy="1016478"/>
                <a:chOff x="7373693" y="2019110"/>
                <a:chExt cx="199757" cy="1016478"/>
              </a:xfrm>
            </p:grpSpPr>
            <p:sp>
              <p:nvSpPr>
                <p:cNvPr id="141" name="Rechteck 140">
                  <a:extLst>
                    <a:ext uri="{FF2B5EF4-FFF2-40B4-BE49-F238E27FC236}">
                      <a16:creationId xmlns:a16="http://schemas.microsoft.com/office/drawing/2014/main" id="{DA13D10F-7F1A-4F90-904E-53A66B761971}"/>
                    </a:ext>
                  </a:extLst>
                </p:cNvPr>
                <p:cNvSpPr/>
                <p:nvPr/>
              </p:nvSpPr>
              <p:spPr>
                <a:xfrm>
                  <a:off x="7483450" y="2019110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2" name="Grafik 141">
                  <a:extLst>
                    <a:ext uri="{FF2B5EF4-FFF2-40B4-BE49-F238E27FC236}">
                      <a16:creationId xmlns:a16="http://schemas.microsoft.com/office/drawing/2014/main" id="{70D2F47C-AC0A-428B-B073-D7C5595BC71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4"/>
                  </p:custDataLst>
                </p:nvPr>
              </p:nvPicPr>
              <p:blipFill>
                <a:blip r:embed="rId4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7058403" y="2654659"/>
                  <a:ext cx="696217" cy="65638"/>
                </a:xfrm>
                <a:prstGeom prst="rect">
                  <a:avLst/>
                </a:prstGeom>
              </p:spPr>
            </p:pic>
          </p:grpSp>
          <p:grpSp>
            <p:nvGrpSpPr>
              <p:cNvPr id="145" name="Gruppieren 144">
                <a:extLst>
                  <a:ext uri="{FF2B5EF4-FFF2-40B4-BE49-F238E27FC236}">
                    <a16:creationId xmlns:a16="http://schemas.microsoft.com/office/drawing/2014/main" id="{ECE81A96-2078-4A14-BD00-EC26A04F2604}"/>
                  </a:ext>
                </a:extLst>
              </p:cNvPr>
              <p:cNvGrpSpPr/>
              <p:nvPr/>
            </p:nvGrpSpPr>
            <p:grpSpPr>
              <a:xfrm>
                <a:off x="8944330" y="1990541"/>
                <a:ext cx="143014" cy="1016478"/>
                <a:chOff x="8496509" y="3321689"/>
                <a:chExt cx="143014" cy="1016478"/>
              </a:xfrm>
            </p:grpSpPr>
            <p:sp>
              <p:nvSpPr>
                <p:cNvPr id="146" name="Rechteck 145">
                  <a:extLst>
                    <a:ext uri="{FF2B5EF4-FFF2-40B4-BE49-F238E27FC236}">
                      <a16:creationId xmlns:a16="http://schemas.microsoft.com/office/drawing/2014/main" id="{5687FDDD-BF10-4B1A-BFE2-4FAE85FA011A}"/>
                    </a:ext>
                  </a:extLst>
                </p:cNvPr>
                <p:cNvSpPr/>
                <p:nvPr/>
              </p:nvSpPr>
              <p:spPr>
                <a:xfrm>
                  <a:off x="8603523" y="3321689"/>
                  <a:ext cx="36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47" name="Grafik 146">
                  <a:extLst>
                    <a:ext uri="{FF2B5EF4-FFF2-40B4-BE49-F238E27FC236}">
                      <a16:creationId xmlns:a16="http://schemas.microsoft.com/office/drawing/2014/main" id="{602E6A43-3955-4491-A233-5A44777F6CA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8203786" y="3979772"/>
                  <a:ext cx="651118" cy="65671"/>
                </a:xfrm>
                <a:prstGeom prst="rect">
                  <a:avLst/>
                </a:prstGeom>
              </p:spPr>
            </p:pic>
          </p:grpSp>
          <p:cxnSp>
            <p:nvCxnSpPr>
              <p:cNvPr id="193" name="Gerade Verbindung mit Pfeil 192">
                <a:extLst>
                  <a:ext uri="{FF2B5EF4-FFF2-40B4-BE49-F238E27FC236}">
                    <a16:creationId xmlns:a16="http://schemas.microsoft.com/office/drawing/2014/main" id="{F870324B-CBB8-4A55-B8B5-441802117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0597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>
                <a:extLst>
                  <a:ext uri="{FF2B5EF4-FFF2-40B4-BE49-F238E27FC236}">
                    <a16:creationId xmlns:a16="http://schemas.microsoft.com/office/drawing/2014/main" id="{76174D90-A65F-46E2-8449-626BC97C3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979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mit Pfeil 195">
                <a:extLst>
                  <a:ext uri="{FF2B5EF4-FFF2-40B4-BE49-F238E27FC236}">
                    <a16:creationId xmlns:a16="http://schemas.microsoft.com/office/drawing/2014/main" id="{DC400651-64B9-4D8E-AE3F-3B427134B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9957" y="436415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>
                <a:extLst>
                  <a:ext uri="{FF2B5EF4-FFF2-40B4-BE49-F238E27FC236}">
                    <a16:creationId xmlns:a16="http://schemas.microsoft.com/office/drawing/2014/main" id="{59A8854F-8931-43AC-A5AD-30F2FB245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2460" y="3053515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Gerade Verbindung mit Pfeil 198">
                <a:extLst>
                  <a:ext uri="{FF2B5EF4-FFF2-40B4-BE49-F238E27FC236}">
                    <a16:creationId xmlns:a16="http://schemas.microsoft.com/office/drawing/2014/main" id="{2433327C-FDBB-4508-A559-1E37F54C6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3728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>
                <a:extLst>
                  <a:ext uri="{FF2B5EF4-FFF2-40B4-BE49-F238E27FC236}">
                    <a16:creationId xmlns:a16="http://schemas.microsoft.com/office/drawing/2014/main" id="{1561C2BB-F382-478F-AEEC-E183C083E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9536" y="2488627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C9BA9C02-ED06-484A-8997-AB71548D1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2101" y="3795094"/>
                <a:ext cx="43088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uppieren 103">
                <a:extLst>
                  <a:ext uri="{FF2B5EF4-FFF2-40B4-BE49-F238E27FC236}">
                    <a16:creationId xmlns:a16="http://schemas.microsoft.com/office/drawing/2014/main" id="{5539851A-4645-4AF1-96DB-982897A76A38}"/>
                  </a:ext>
                </a:extLst>
              </p:cNvPr>
              <p:cNvGrpSpPr/>
              <p:nvPr/>
            </p:nvGrpSpPr>
            <p:grpSpPr>
              <a:xfrm>
                <a:off x="5447512" y="3286933"/>
                <a:ext cx="470414" cy="1016478"/>
                <a:chOff x="3773168" y="6044211"/>
                <a:chExt cx="470414" cy="1016478"/>
              </a:xfrm>
            </p:grpSpPr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D373CFD1-19B2-4E18-853F-C6BF04AC82CD}"/>
                    </a:ext>
                  </a:extLst>
                </p:cNvPr>
                <p:cNvSpPr/>
                <p:nvPr/>
              </p:nvSpPr>
              <p:spPr>
                <a:xfrm>
                  <a:off x="4063582" y="6044211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hteck 15">
                  <a:extLst>
                    <a:ext uri="{FF2B5EF4-FFF2-40B4-BE49-F238E27FC236}">
                      <a16:creationId xmlns:a16="http://schemas.microsoft.com/office/drawing/2014/main" id="{B5F28E99-2289-4BE6-9C69-A5FE1E4056EE}"/>
                    </a:ext>
                  </a:extLst>
                </p:cNvPr>
                <p:cNvSpPr/>
                <p:nvPr/>
              </p:nvSpPr>
              <p:spPr>
                <a:xfrm>
                  <a:off x="3883582" y="6044211"/>
                  <a:ext cx="180000" cy="101647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4E604ED7-48C0-4541-B147-9B29FC3867A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2"/>
                  </p:custDataLst>
                </p:nvPr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3361356" y="6557209"/>
                  <a:ext cx="915292" cy="91668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FBC98B27-8F85-44F9-9A87-0478366A3145}"/>
                  </a:ext>
                </a:extLst>
              </p:cNvPr>
              <p:cNvGrpSpPr/>
              <p:nvPr/>
            </p:nvGrpSpPr>
            <p:grpSpPr>
              <a:xfrm>
                <a:off x="3080981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34298CF9-DC3B-42B2-9A55-47218FF4F13D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4" name="Grafik 83">
                  <a:extLst>
                    <a:ext uri="{FF2B5EF4-FFF2-40B4-BE49-F238E27FC236}">
                      <a16:creationId xmlns:a16="http://schemas.microsoft.com/office/drawing/2014/main" id="{A27AFC30-C288-4D4C-8CB9-7130221084B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C33C4B48-7C17-430A-ABE1-121C839B6913}"/>
                  </a:ext>
                </a:extLst>
              </p:cNvPr>
              <p:cNvGrpSpPr/>
              <p:nvPr/>
            </p:nvGrpSpPr>
            <p:grpSpPr>
              <a:xfrm>
                <a:off x="3718614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FE191AD3-4216-482F-A2BD-6418B8BA2003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5" name="Grafik 94">
                  <a:extLst>
                    <a:ext uri="{FF2B5EF4-FFF2-40B4-BE49-F238E27FC236}">
                      <a16:creationId xmlns:a16="http://schemas.microsoft.com/office/drawing/2014/main" id="{A0E95DF0-FAC9-4586-A522-C2C826B93D5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0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uppieren 95">
                <a:extLst>
                  <a:ext uri="{FF2B5EF4-FFF2-40B4-BE49-F238E27FC236}">
                    <a16:creationId xmlns:a16="http://schemas.microsoft.com/office/drawing/2014/main" id="{BD545829-2CC0-4539-8D87-CBFF9724EE31}"/>
                  </a:ext>
                </a:extLst>
              </p:cNvPr>
              <p:cNvGrpSpPr/>
              <p:nvPr/>
            </p:nvGrpSpPr>
            <p:grpSpPr>
              <a:xfrm>
                <a:off x="4354936" y="3286933"/>
                <a:ext cx="292046" cy="1016478"/>
                <a:chOff x="2800064" y="3201060"/>
                <a:chExt cx="292046" cy="1016478"/>
              </a:xfrm>
            </p:grpSpPr>
            <p:sp>
              <p:nvSpPr>
                <p:cNvPr id="97" name="Rechteck 96">
                  <a:extLst>
                    <a:ext uri="{FF2B5EF4-FFF2-40B4-BE49-F238E27FC236}">
                      <a16:creationId xmlns:a16="http://schemas.microsoft.com/office/drawing/2014/main" id="{4FE30140-A315-495B-9247-537E9D53CB4F}"/>
                    </a:ext>
                  </a:extLst>
                </p:cNvPr>
                <p:cNvSpPr/>
                <p:nvPr/>
              </p:nvSpPr>
              <p:spPr>
                <a:xfrm>
                  <a:off x="2912110" y="3201060"/>
                  <a:ext cx="18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98" name="Grafik 97">
                  <a:extLst>
                    <a:ext uri="{FF2B5EF4-FFF2-40B4-BE49-F238E27FC236}">
                      <a16:creationId xmlns:a16="http://schemas.microsoft.com/office/drawing/2014/main" id="{B9005A30-AF5B-47EA-AADF-19B942ABFC7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9"/>
                  </p:custDataLst>
                </p:nvPr>
              </p:nvPicPr>
              <p:blipFill>
                <a:blip r:embed="rId5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2388399" y="3713427"/>
                  <a:ext cx="915776" cy="92445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685BDD5A-879D-419E-A2C2-199CC965ABF9}"/>
                  </a:ext>
                </a:extLst>
              </p:cNvPr>
              <p:cNvGrpSpPr/>
              <p:nvPr/>
            </p:nvGrpSpPr>
            <p:grpSpPr>
              <a:xfrm>
                <a:off x="6263918" y="3286933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5531D159-9F0F-4C4F-857D-F00299DB56D2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0" name="Grafik 109">
                  <a:extLst>
                    <a:ext uri="{FF2B5EF4-FFF2-40B4-BE49-F238E27FC236}">
                      <a16:creationId xmlns:a16="http://schemas.microsoft.com/office/drawing/2014/main" id="{6D85AECC-8203-4194-B049-1329D7E434A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8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6819AB43-EC5A-4ECD-9975-1DCFCD9E1644}"/>
                  </a:ext>
                </a:extLst>
              </p:cNvPr>
              <p:cNvGrpSpPr/>
              <p:nvPr/>
            </p:nvGrpSpPr>
            <p:grpSpPr>
              <a:xfrm>
                <a:off x="6807737" y="3286855"/>
                <a:ext cx="196589" cy="1016478"/>
                <a:chOff x="5471464" y="3440906"/>
                <a:chExt cx="196589" cy="1016478"/>
              </a:xfrm>
            </p:grpSpPr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42EEB090-AC88-4902-9D92-C78AE39B15BB}"/>
                    </a:ext>
                  </a:extLst>
                </p:cNvPr>
                <p:cNvSpPr/>
                <p:nvPr/>
              </p:nvSpPr>
              <p:spPr>
                <a:xfrm>
                  <a:off x="5578053" y="3440906"/>
                  <a:ext cx="90000" cy="1016478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15" name="Grafik 114">
                  <a:extLst>
                    <a:ext uri="{FF2B5EF4-FFF2-40B4-BE49-F238E27FC236}">
                      <a16:creationId xmlns:a16="http://schemas.microsoft.com/office/drawing/2014/main" id="{E3024106-BFB7-45F0-BB9D-C3AD8711527F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7"/>
                  </p:custDataLst>
                </p:nvPr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5081804" y="3970677"/>
                  <a:ext cx="870558" cy="91237"/>
                </a:xfrm>
                <a:prstGeom prst="rect">
                  <a:avLst/>
                </a:prstGeom>
              </p:spPr>
            </p:pic>
          </p:grpSp>
          <p:cxnSp>
            <p:nvCxnSpPr>
              <p:cNvPr id="203" name="Gerade Verbindung mit Pfeil 202">
                <a:extLst>
                  <a:ext uri="{FF2B5EF4-FFF2-40B4-BE49-F238E27FC236}">
                    <a16:creationId xmlns:a16="http://schemas.microsoft.com/office/drawing/2014/main" id="{B57A74DB-D693-46C3-A3C2-9AB7D395A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21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mit Pfeil 204">
                <a:extLst>
                  <a:ext uri="{FF2B5EF4-FFF2-40B4-BE49-F238E27FC236}">
                    <a16:creationId xmlns:a16="http://schemas.microsoft.com/office/drawing/2014/main" id="{91FFDC56-FA89-4E68-B52D-C5D0F59AE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0294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mit Pfeil 205">
                <a:extLst>
                  <a:ext uri="{FF2B5EF4-FFF2-40B4-BE49-F238E27FC236}">
                    <a16:creationId xmlns:a16="http://schemas.microsoft.com/office/drawing/2014/main" id="{1665B630-3CF1-40EA-BEA2-5764779F8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4732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mit Pfeil 206">
                <a:extLst>
                  <a:ext uri="{FF2B5EF4-FFF2-40B4-BE49-F238E27FC236}">
                    <a16:creationId xmlns:a16="http://schemas.microsoft.com/office/drawing/2014/main" id="{A950871B-5E55-46AB-9839-8214B7BA7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6321" y="512545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9F9AC416-6CA9-4103-8A4F-CFE782F66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519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rade Verbindung mit Pfeil 208">
                <a:extLst>
                  <a:ext uri="{FF2B5EF4-FFF2-40B4-BE49-F238E27FC236}">
                    <a16:creationId xmlns:a16="http://schemas.microsoft.com/office/drawing/2014/main" id="{3700BAD1-C45A-45C8-8ECC-B2013A2A9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837" y="3795094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 Verbindung mit Pfeil 210">
                <a:extLst>
                  <a:ext uri="{FF2B5EF4-FFF2-40B4-BE49-F238E27FC236}">
                    <a16:creationId xmlns:a16="http://schemas.microsoft.com/office/drawing/2014/main" id="{CD12450D-3437-4D50-982B-3D032BCC1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9337" y="2503012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 Verbindung mit Pfeil 211">
                <a:extLst>
                  <a:ext uri="{FF2B5EF4-FFF2-40B4-BE49-F238E27FC236}">
                    <a16:creationId xmlns:a16="http://schemas.microsoft.com/office/drawing/2014/main" id="{CE9834CF-6EF4-48C5-88B9-352A2CD91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7977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 Verbindung mit Pfeil 212">
                <a:extLst>
                  <a:ext uri="{FF2B5EF4-FFF2-40B4-BE49-F238E27FC236}">
                    <a16:creationId xmlns:a16="http://schemas.microsoft.com/office/drawing/2014/main" id="{465A048E-CC78-4D56-8872-19ED092F75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2713" y="249878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 Verbindung mit Pfeil 213">
                <a:extLst>
                  <a:ext uri="{FF2B5EF4-FFF2-40B4-BE49-F238E27FC236}">
                    <a16:creationId xmlns:a16="http://schemas.microsoft.com/office/drawing/2014/main" id="{6D606E0B-9974-4D98-BCC3-BCAF0A4EF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5633" y="2504231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4141D4E2-5635-4471-9482-131749195BF6}"/>
                </a:ext>
              </a:extLst>
            </p:cNvPr>
            <p:cNvGrpSpPr/>
            <p:nvPr/>
          </p:nvGrpSpPr>
          <p:grpSpPr>
            <a:xfrm>
              <a:off x="9106885" y="261494"/>
              <a:ext cx="1961366" cy="1025725"/>
              <a:chOff x="9278654" y="1990541"/>
              <a:chExt cx="1961366" cy="1025725"/>
            </a:xfrm>
          </p:grpSpPr>
          <p:pic>
            <p:nvPicPr>
              <p:cNvPr id="156" name="Grafik 155">
                <a:extLst>
                  <a:ext uri="{FF2B5EF4-FFF2-40B4-BE49-F238E27FC236}">
                    <a16:creationId xmlns:a16="http://schemas.microsoft.com/office/drawing/2014/main" id="{F0CDDBA1-91E3-4D11-8C52-37EFD0BAED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444710" y="2823043"/>
                <a:ext cx="320607" cy="65840"/>
              </a:xfrm>
              <a:prstGeom prst="rect">
                <a:avLst/>
              </a:prstGeom>
            </p:spPr>
          </p:pic>
          <p:sp>
            <p:nvSpPr>
              <p:cNvPr id="157" name="Rechteck 156">
                <a:extLst>
                  <a:ext uri="{FF2B5EF4-FFF2-40B4-BE49-F238E27FC236}">
                    <a16:creationId xmlns:a16="http://schemas.microsoft.com/office/drawing/2014/main" id="{C3FC449C-F3F4-4A25-A79C-21AB70FF9BB1}"/>
                  </a:ext>
                </a:extLst>
              </p:cNvPr>
              <p:cNvSpPr/>
              <p:nvPr/>
            </p:nvSpPr>
            <p:spPr>
              <a:xfrm>
                <a:off x="9680462" y="1990541"/>
                <a:ext cx="36000" cy="1016478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hteck 157">
                <a:extLst>
                  <a:ext uri="{FF2B5EF4-FFF2-40B4-BE49-F238E27FC236}">
                    <a16:creationId xmlns:a16="http://schemas.microsoft.com/office/drawing/2014/main" id="{22674579-0696-416C-B59B-C5971178C9B2}"/>
                  </a:ext>
                </a:extLst>
              </p:cNvPr>
              <p:cNvSpPr/>
              <p:nvPr/>
            </p:nvSpPr>
            <p:spPr>
              <a:xfrm rot="5400000">
                <a:off x="10644198" y="2480780"/>
                <a:ext cx="144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9" name="Grafik 228">
                <a:extLst>
                  <a:ext uri="{FF2B5EF4-FFF2-40B4-BE49-F238E27FC236}">
                    <a16:creationId xmlns:a16="http://schemas.microsoft.com/office/drawing/2014/main" id="{617480A2-2A6A-4669-A8CB-D5F0064BC3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496754" y="2421446"/>
                <a:ext cx="255633" cy="66963"/>
              </a:xfrm>
              <a:prstGeom prst="rect">
                <a:avLst/>
              </a:prstGeom>
            </p:spPr>
          </p:pic>
          <p:pic>
            <p:nvPicPr>
              <p:cNvPr id="164" name="Grafik 163">
                <a:extLst>
                  <a:ext uri="{FF2B5EF4-FFF2-40B4-BE49-F238E27FC236}">
                    <a16:creationId xmlns:a16="http://schemas.microsoft.com/office/drawing/2014/main" id="{AA30EAB2-1C58-4B58-9ECC-8FCC7F73AD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1023151" y="2397719"/>
                <a:ext cx="209447" cy="64674"/>
              </a:xfrm>
              <a:prstGeom prst="rect">
                <a:avLst/>
              </a:prstGeom>
            </p:spPr>
          </p:pic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EBDFD6BD-54BF-4E0A-BC24-EF60ACF041E8}"/>
                  </a:ext>
                </a:extLst>
              </p:cNvPr>
              <p:cNvSpPr/>
              <p:nvPr/>
            </p:nvSpPr>
            <p:spPr>
              <a:xfrm rot="5400000">
                <a:off x="11186020" y="2480780"/>
                <a:ext cx="72000" cy="36000"/>
              </a:xfrm>
              <a:prstGeom prst="rect">
                <a:avLst/>
              </a:prstGeom>
              <a:solidFill>
                <a:srgbClr val="FF7F2B"/>
              </a:solidFill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 Verbindung mit Pfeil 214">
                <a:extLst>
                  <a:ext uri="{FF2B5EF4-FFF2-40B4-BE49-F238E27FC236}">
                    <a16:creationId xmlns:a16="http://schemas.microsoft.com/office/drawing/2014/main" id="{86E59C0F-6564-4018-9E1E-764E2CF92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2820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mit Pfeil 216">
                <a:extLst>
                  <a:ext uri="{FF2B5EF4-FFF2-40B4-BE49-F238E27FC236}">
                    <a16:creationId xmlns:a16="http://schemas.microsoft.com/office/drawing/2014/main" id="{AB74274A-E912-4670-935F-5E20C8535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8654" y="250719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 Verbindung mit Pfeil 221">
                <a:extLst>
                  <a:ext uri="{FF2B5EF4-FFF2-40B4-BE49-F238E27FC236}">
                    <a16:creationId xmlns:a16="http://schemas.microsoft.com/office/drawing/2014/main" id="{5DE67084-B0F7-4BDA-B7AA-522E28FB5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8329" y="248883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uppieren 229">
                <a:extLst>
                  <a:ext uri="{FF2B5EF4-FFF2-40B4-BE49-F238E27FC236}">
                    <a16:creationId xmlns:a16="http://schemas.microsoft.com/office/drawing/2014/main" id="{35009843-5A74-45E7-95D5-0613FEB2D87E}"/>
                  </a:ext>
                </a:extLst>
              </p:cNvPr>
              <p:cNvGrpSpPr/>
              <p:nvPr/>
            </p:nvGrpSpPr>
            <p:grpSpPr>
              <a:xfrm>
                <a:off x="10087788" y="2236627"/>
                <a:ext cx="146542" cy="504000"/>
                <a:chOff x="10062814" y="2503018"/>
                <a:chExt cx="146542" cy="504000"/>
              </a:xfrm>
            </p:grpSpPr>
            <p:sp>
              <p:nvSpPr>
                <p:cNvPr id="224" name="Rechteck 223">
                  <a:extLst>
                    <a:ext uri="{FF2B5EF4-FFF2-40B4-BE49-F238E27FC236}">
                      <a16:creationId xmlns:a16="http://schemas.microsoft.com/office/drawing/2014/main" id="{A79D73F8-90E0-4B90-9B17-4BFF9681F24A}"/>
                    </a:ext>
                  </a:extLst>
                </p:cNvPr>
                <p:cNvSpPr/>
                <p:nvPr/>
              </p:nvSpPr>
              <p:spPr>
                <a:xfrm>
                  <a:off x="10173356" y="2503018"/>
                  <a:ext cx="36000" cy="504000"/>
                </a:xfrm>
                <a:prstGeom prst="rect">
                  <a:avLst/>
                </a:prstGeom>
                <a:solidFill>
                  <a:srgbClr val="FF7F2B"/>
                </a:solidFill>
                <a:ln w="25400">
                  <a:solidFill>
                    <a:srgbClr val="FF7F2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7" name="Grafik 226">
                  <a:extLst>
                    <a:ext uri="{FF2B5EF4-FFF2-40B4-BE49-F238E27FC236}">
                      <a16:creationId xmlns:a16="http://schemas.microsoft.com/office/drawing/2014/main" id="{8AC24711-42FC-4375-A984-EE6AABAB86D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6"/>
                  </p:custDataLst>
                </p:nvPr>
              </p:nvPicPr>
              <p:blipFill>
                <a:blip r:embed="rId5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9936625" y="2814016"/>
                  <a:ext cx="318778" cy="66399"/>
                </a:xfrm>
                <a:prstGeom prst="rect">
                  <a:avLst/>
                </a:prstGeom>
              </p:spPr>
            </p:pic>
          </p:grpSp>
          <p:cxnSp>
            <p:nvCxnSpPr>
              <p:cNvPr id="233" name="Gerade Verbindung mit Pfeil 232">
                <a:extLst>
                  <a:ext uri="{FF2B5EF4-FFF2-40B4-BE49-F238E27FC236}">
                    <a16:creationId xmlns:a16="http://schemas.microsoft.com/office/drawing/2014/main" id="{B9EC0326-D212-49EA-A83D-C3106E735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3740" y="2498780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1" name="Grafik 270">
              <a:extLst>
                <a:ext uri="{FF2B5EF4-FFF2-40B4-BE49-F238E27FC236}">
                  <a16:creationId xmlns:a16="http://schemas.microsoft.com/office/drawing/2014/main" id="{38943264-0EB0-45BF-838F-D2921D972565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009" y="932714"/>
              <a:ext cx="1285534" cy="306084"/>
            </a:xfrm>
            <a:prstGeom prst="rect">
              <a:avLst/>
            </a:prstGeom>
          </p:spPr>
        </p:pic>
        <p:grpSp>
          <p:nvGrpSpPr>
            <p:cNvPr id="278" name="Gruppieren 277">
              <a:extLst>
                <a:ext uri="{FF2B5EF4-FFF2-40B4-BE49-F238E27FC236}">
                  <a16:creationId xmlns:a16="http://schemas.microsoft.com/office/drawing/2014/main" id="{BD3FE9E0-80E0-4148-BD30-492ADAE3C90A}"/>
                </a:ext>
              </a:extLst>
            </p:cNvPr>
            <p:cNvGrpSpPr/>
            <p:nvPr/>
          </p:nvGrpSpPr>
          <p:grpSpPr>
            <a:xfrm>
              <a:off x="8145047" y="2007281"/>
              <a:ext cx="2531887" cy="2126454"/>
              <a:chOff x="7066681" y="2997200"/>
              <a:chExt cx="2531887" cy="2126454"/>
            </a:xfrm>
          </p:grpSpPr>
          <p:cxnSp>
            <p:nvCxnSpPr>
              <p:cNvPr id="237" name="Gerade Verbindung mit Pfeil 236">
                <a:extLst>
                  <a:ext uri="{FF2B5EF4-FFF2-40B4-BE49-F238E27FC236}">
                    <a16:creationId xmlns:a16="http://schemas.microsoft.com/office/drawing/2014/main" id="{409AF7DB-A100-4E1E-9F21-82DA82FE1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1014" y="2998528"/>
                <a:ext cx="0" cy="180000"/>
              </a:xfrm>
              <a:prstGeom prst="straightConnector1">
                <a:avLst/>
              </a:prstGeom>
              <a:ln w="25400">
                <a:solidFill>
                  <a:srgbClr val="FF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Grafik 242">
                <a:extLst>
                  <a:ext uri="{FF2B5EF4-FFF2-40B4-BE49-F238E27FC236}">
                    <a16:creationId xmlns:a16="http://schemas.microsoft.com/office/drawing/2014/main" id="{11D8B928-50A0-4CFD-B7EC-C9DC1D2A5C9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2997200"/>
                <a:ext cx="1538138" cy="181328"/>
              </a:xfrm>
              <a:prstGeom prst="rect">
                <a:avLst/>
              </a:prstGeom>
            </p:spPr>
          </p:pic>
          <p:cxnSp>
            <p:nvCxnSpPr>
              <p:cNvPr id="244" name="Gerade Verbindung mit Pfeil 243">
                <a:extLst>
                  <a:ext uri="{FF2B5EF4-FFF2-40B4-BE49-F238E27FC236}">
                    <a16:creationId xmlns:a16="http://schemas.microsoft.com/office/drawing/2014/main" id="{A9B18643-6593-4970-AC8A-CD639A3AF9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447740"/>
                <a:ext cx="181605" cy="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7" name="Grafik 246">
                <a:extLst>
                  <a:ext uri="{FF2B5EF4-FFF2-40B4-BE49-F238E27FC236}">
                    <a16:creationId xmlns:a16="http://schemas.microsoft.com/office/drawing/2014/main" id="{44D5EE27-05F1-4707-B53C-069DF8FE369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3331298"/>
                <a:ext cx="1846459" cy="232884"/>
              </a:xfrm>
              <a:prstGeom prst="rect">
                <a:avLst/>
              </a:prstGeom>
            </p:spPr>
          </p:pic>
          <p:cxnSp>
            <p:nvCxnSpPr>
              <p:cNvPr id="248" name="Gerade Verbindung mit Pfeil 247">
                <a:extLst>
                  <a:ext uri="{FF2B5EF4-FFF2-40B4-BE49-F238E27FC236}">
                    <a16:creationId xmlns:a16="http://schemas.microsoft.com/office/drawing/2014/main" id="{B51C71D4-A065-4173-A4AB-FC1B1DAE1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057" y="4119459"/>
                <a:ext cx="0" cy="180000"/>
              </a:xfrm>
              <a:prstGeom prst="straightConnector1">
                <a:avLst/>
              </a:prstGeom>
              <a:ln w="25400">
                <a:solidFill>
                  <a:srgbClr val="25BC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6" name="Grafik 265">
                <a:extLst>
                  <a:ext uri="{FF2B5EF4-FFF2-40B4-BE49-F238E27FC236}">
                    <a16:creationId xmlns:a16="http://schemas.microsoft.com/office/drawing/2014/main" id="{A52AFAF3-1CE2-4993-9163-13CCF9145C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119459"/>
                <a:ext cx="2272193" cy="235983"/>
              </a:xfrm>
              <a:prstGeom prst="rect">
                <a:avLst/>
              </a:prstGeom>
            </p:spPr>
          </p:pic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420EF984-D7DF-4D12-8350-4ABC0D967F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6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511792"/>
                <a:ext cx="1781364" cy="263056"/>
              </a:xfrm>
              <a:prstGeom prst="rect">
                <a:avLst/>
              </a:prstGeom>
            </p:spPr>
          </p:pic>
          <p:cxnSp>
            <p:nvCxnSpPr>
              <p:cNvPr id="257" name="Gerade Verbindung mit Pfeil 256">
                <a:extLst>
                  <a:ext uri="{FF2B5EF4-FFF2-40B4-BE49-F238E27FC236}">
                    <a16:creationId xmlns:a16="http://schemas.microsoft.com/office/drawing/2014/main" id="{09D44229-794A-46F8-9137-A9D2675AF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379" y="4613298"/>
                <a:ext cx="180000" cy="0"/>
              </a:xfrm>
              <a:prstGeom prst="straightConnector1">
                <a:avLst/>
              </a:prstGeom>
              <a:ln w="25400">
                <a:solidFill>
                  <a:srgbClr val="9FFD5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Gerade Verbindung mit Pfeil 260">
                <a:extLst>
                  <a:ext uri="{FF2B5EF4-FFF2-40B4-BE49-F238E27FC236}">
                    <a16:creationId xmlns:a16="http://schemas.microsoft.com/office/drawing/2014/main" id="{2998DDF8-DC3B-4291-B8A4-CC0C5BF6A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306" y="5027426"/>
                <a:ext cx="180000" cy="0"/>
              </a:xfrm>
              <a:prstGeom prst="straightConnector1">
                <a:avLst/>
              </a:prstGeom>
              <a:ln w="25400">
                <a:solidFill>
                  <a:srgbClr val="FFDB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4" name="Grafik 263">
                <a:extLst>
                  <a:ext uri="{FF2B5EF4-FFF2-40B4-BE49-F238E27FC236}">
                    <a16:creationId xmlns:a16="http://schemas.microsoft.com/office/drawing/2014/main" id="{1ED3AC8A-BD51-4A60-A706-EAFDFAFEE9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6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6375" y="4931198"/>
                <a:ext cx="704949" cy="192456"/>
              </a:xfrm>
              <a:prstGeom prst="rect">
                <a:avLst/>
              </a:prstGeom>
            </p:spPr>
          </p:pic>
          <p:cxnSp>
            <p:nvCxnSpPr>
              <p:cNvPr id="272" name="Gerade Verbindung mit Pfeil 271">
                <a:extLst>
                  <a:ext uri="{FF2B5EF4-FFF2-40B4-BE49-F238E27FC236}">
                    <a16:creationId xmlns:a16="http://schemas.microsoft.com/office/drawing/2014/main" id="{A4D532E0-714C-4324-862E-D645E52E6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6681" y="3812226"/>
                <a:ext cx="180000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7" name="Grafik 276">
                <a:extLst>
                  <a:ext uri="{FF2B5EF4-FFF2-40B4-BE49-F238E27FC236}">
                    <a16:creationId xmlns:a16="http://schemas.microsoft.com/office/drawing/2014/main" id="{D510E31B-9C57-43D9-838A-136A4EE15F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6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1795" y="3722786"/>
                <a:ext cx="470354" cy="238069"/>
              </a:xfrm>
              <a:prstGeom prst="rect">
                <a:avLst/>
              </a:prstGeom>
            </p:spPr>
          </p:pic>
        </p:grpSp>
      </p:grp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8E477D9F-BDD4-4BCC-811A-02D8AE90816E}"/>
              </a:ext>
            </a:extLst>
          </p:cNvPr>
          <p:cNvCxnSpPr>
            <a:cxnSpLocks/>
            <a:stCxn id="153" idx="6"/>
          </p:cNvCxnSpPr>
          <p:nvPr/>
        </p:nvCxnSpPr>
        <p:spPr>
          <a:xfrm>
            <a:off x="2931172" y="26238359"/>
            <a:ext cx="19473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607231-5589-440D-A8AD-C9E9CC2FF19D}"/>
              </a:ext>
            </a:extLst>
          </p:cNvPr>
          <p:cNvGrpSpPr/>
          <p:nvPr/>
        </p:nvGrpSpPr>
        <p:grpSpPr>
          <a:xfrm>
            <a:off x="667330" y="4666192"/>
            <a:ext cx="6123361" cy="2650806"/>
            <a:chOff x="667330" y="4666192"/>
            <a:chExt cx="6123361" cy="2650806"/>
          </a:xfrm>
        </p:grpSpPr>
        <p:sp>
          <p:nvSpPr>
            <p:cNvPr id="298" name="Rechteck: abgerundete Ecken 297">
              <a:extLst>
                <a:ext uri="{FF2B5EF4-FFF2-40B4-BE49-F238E27FC236}">
                  <a16:creationId xmlns:a16="http://schemas.microsoft.com/office/drawing/2014/main" id="{0405982B-12D3-4CCC-B5F7-3B5B2B19DBA6}"/>
                </a:ext>
              </a:extLst>
            </p:cNvPr>
            <p:cNvSpPr/>
            <p:nvPr/>
          </p:nvSpPr>
          <p:spPr>
            <a:xfrm>
              <a:off x="1745694" y="4666192"/>
              <a:ext cx="4365662" cy="2177646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9" name="Gerade Verbindung mit Pfeil 298">
              <a:extLst>
                <a:ext uri="{FF2B5EF4-FFF2-40B4-BE49-F238E27FC236}">
                  <a16:creationId xmlns:a16="http://schemas.microsoft.com/office/drawing/2014/main" id="{206C973C-9AC0-45B2-AAE7-37511A19C338}"/>
                </a:ext>
              </a:extLst>
            </p:cNvPr>
            <p:cNvCxnSpPr>
              <a:cxnSpLocks/>
              <a:endCxn id="336" idx="2"/>
            </p:cNvCxnSpPr>
            <p:nvPr/>
          </p:nvCxnSpPr>
          <p:spPr>
            <a:xfrm>
              <a:off x="1545920" y="5034871"/>
              <a:ext cx="4594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Gerade Verbindung mit Pfeil 299">
              <a:extLst>
                <a:ext uri="{FF2B5EF4-FFF2-40B4-BE49-F238E27FC236}">
                  <a16:creationId xmlns:a16="http://schemas.microsoft.com/office/drawing/2014/main" id="{D70A66DD-903D-46A3-A757-53B753B44627}"/>
                </a:ext>
              </a:extLst>
            </p:cNvPr>
            <p:cNvCxnSpPr>
              <a:cxnSpLocks/>
              <a:endCxn id="328" idx="1"/>
            </p:cNvCxnSpPr>
            <p:nvPr/>
          </p:nvCxnSpPr>
          <p:spPr>
            <a:xfrm>
              <a:off x="1545920" y="6462301"/>
              <a:ext cx="2860115" cy="2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B549E011-C98D-422D-83EE-3DF850F0D232}"/>
                </a:ext>
              </a:extLst>
            </p:cNvPr>
            <p:cNvCxnSpPr>
              <a:cxnSpLocks/>
              <a:stCxn id="336" idx="6"/>
              <a:endCxn id="344" idx="2"/>
            </p:cNvCxnSpPr>
            <p:nvPr/>
          </p:nvCxnSpPr>
          <p:spPr>
            <a:xfrm>
              <a:off x="2365360" y="5034871"/>
              <a:ext cx="11272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 Verbindung mit Pfeil 301">
              <a:extLst>
                <a:ext uri="{FF2B5EF4-FFF2-40B4-BE49-F238E27FC236}">
                  <a16:creationId xmlns:a16="http://schemas.microsoft.com/office/drawing/2014/main" id="{305FFCAB-A874-401C-BF72-0AB89A5E8363}"/>
                </a:ext>
              </a:extLst>
            </p:cNvPr>
            <p:cNvCxnSpPr>
              <a:cxnSpLocks/>
              <a:stCxn id="332" idx="6"/>
            </p:cNvCxnSpPr>
            <p:nvPr/>
          </p:nvCxnSpPr>
          <p:spPr>
            <a:xfrm>
              <a:off x="5552977" y="6462540"/>
              <a:ext cx="7681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 Verbindung mit Pfeil 302">
              <a:extLst>
                <a:ext uri="{FF2B5EF4-FFF2-40B4-BE49-F238E27FC236}">
                  <a16:creationId xmlns:a16="http://schemas.microsoft.com/office/drawing/2014/main" id="{6F85BCD3-FF77-46F4-9B02-6495BDEA5353}"/>
                </a:ext>
              </a:extLst>
            </p:cNvPr>
            <p:cNvCxnSpPr>
              <a:cxnSpLocks/>
              <a:stCxn id="328" idx="3"/>
              <a:endCxn id="332" idx="2"/>
            </p:cNvCxnSpPr>
            <p:nvPr/>
          </p:nvCxnSpPr>
          <p:spPr>
            <a:xfrm>
              <a:off x="4910898" y="6462540"/>
              <a:ext cx="2820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Gerade Verbindung mit Pfeil 303">
              <a:extLst>
                <a:ext uri="{FF2B5EF4-FFF2-40B4-BE49-F238E27FC236}">
                  <a16:creationId xmlns:a16="http://schemas.microsoft.com/office/drawing/2014/main" id="{07FA0DB0-F174-46CD-AB60-1D3A2874D938}"/>
                </a:ext>
              </a:extLst>
            </p:cNvPr>
            <p:cNvCxnSpPr>
              <a:cxnSpLocks/>
              <a:stCxn id="340" idx="0"/>
              <a:endCxn id="334" idx="4"/>
            </p:cNvCxnSpPr>
            <p:nvPr/>
          </p:nvCxnSpPr>
          <p:spPr>
            <a:xfrm flipH="1" flipV="1">
              <a:off x="3672638" y="5767502"/>
              <a:ext cx="2" cy="1799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 Verbindung mit Pfeil 304">
              <a:extLst>
                <a:ext uri="{FF2B5EF4-FFF2-40B4-BE49-F238E27FC236}">
                  <a16:creationId xmlns:a16="http://schemas.microsoft.com/office/drawing/2014/main" id="{55CBD015-EFF2-415E-8EF2-CDCC473978AC}"/>
                </a:ext>
              </a:extLst>
            </p:cNvPr>
            <p:cNvCxnSpPr>
              <a:cxnSpLocks/>
              <a:stCxn id="334" idx="0"/>
              <a:endCxn id="344" idx="4"/>
            </p:cNvCxnSpPr>
            <p:nvPr/>
          </p:nvCxnSpPr>
          <p:spPr>
            <a:xfrm flipV="1">
              <a:off x="3672638" y="5214871"/>
              <a:ext cx="0" cy="192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 Verbindung mit Pfeil 305">
              <a:extLst>
                <a:ext uri="{FF2B5EF4-FFF2-40B4-BE49-F238E27FC236}">
                  <a16:creationId xmlns:a16="http://schemas.microsoft.com/office/drawing/2014/main" id="{224857B3-B81A-4AD3-96E0-55BBC07E30C5}"/>
                </a:ext>
              </a:extLst>
            </p:cNvPr>
            <p:cNvCxnSpPr>
              <a:cxnSpLocks/>
              <a:stCxn id="338" idx="2"/>
              <a:endCxn id="332" idx="0"/>
            </p:cNvCxnSpPr>
            <p:nvPr/>
          </p:nvCxnSpPr>
          <p:spPr>
            <a:xfrm>
              <a:off x="5372977" y="5767502"/>
              <a:ext cx="0" cy="5150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 Verbindung mit Pfeil 306">
              <a:extLst>
                <a:ext uri="{FF2B5EF4-FFF2-40B4-BE49-F238E27FC236}">
                  <a16:creationId xmlns:a16="http://schemas.microsoft.com/office/drawing/2014/main" id="{A408A755-DE8B-4DA9-AEBB-D8CFEB52C942}"/>
                </a:ext>
              </a:extLst>
            </p:cNvPr>
            <p:cNvCxnSpPr>
              <a:cxnSpLocks/>
              <a:endCxn id="336" idx="4"/>
            </p:cNvCxnSpPr>
            <p:nvPr/>
          </p:nvCxnSpPr>
          <p:spPr>
            <a:xfrm flipH="1" flipV="1">
              <a:off x="2185360" y="5214871"/>
              <a:ext cx="882" cy="8456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 Verbindung mit Pfeil 307">
              <a:extLst>
                <a:ext uri="{FF2B5EF4-FFF2-40B4-BE49-F238E27FC236}">
                  <a16:creationId xmlns:a16="http://schemas.microsoft.com/office/drawing/2014/main" id="{4A4D2395-133F-492A-8426-A6E516086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2678" y="6460644"/>
              <a:ext cx="0" cy="451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 Verbindung mit Pfeil 308">
              <a:extLst>
                <a:ext uri="{FF2B5EF4-FFF2-40B4-BE49-F238E27FC236}">
                  <a16:creationId xmlns:a16="http://schemas.microsoft.com/office/drawing/2014/main" id="{3C5406C3-C3D4-417D-914D-74ABFB37CDB3}"/>
                </a:ext>
              </a:extLst>
            </p:cNvPr>
            <p:cNvCxnSpPr>
              <a:cxnSpLocks/>
              <a:endCxn id="342" idx="2"/>
            </p:cNvCxnSpPr>
            <p:nvPr/>
          </p:nvCxnSpPr>
          <p:spPr>
            <a:xfrm flipV="1">
              <a:off x="2186241" y="6307501"/>
              <a:ext cx="0" cy="1531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 Verbindung mit Pfeil 309">
              <a:extLst>
                <a:ext uri="{FF2B5EF4-FFF2-40B4-BE49-F238E27FC236}">
                  <a16:creationId xmlns:a16="http://schemas.microsoft.com/office/drawing/2014/main" id="{AAEC4B36-2CE9-4575-BB28-6980103A531F}"/>
                </a:ext>
              </a:extLst>
            </p:cNvPr>
            <p:cNvCxnSpPr>
              <a:cxnSpLocks/>
              <a:endCxn id="330" idx="2"/>
            </p:cNvCxnSpPr>
            <p:nvPr/>
          </p:nvCxnSpPr>
          <p:spPr>
            <a:xfrm flipV="1">
              <a:off x="2786741" y="6307501"/>
              <a:ext cx="1" cy="1531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 Verbindung mit Pfeil 310">
              <a:extLst>
                <a:ext uri="{FF2B5EF4-FFF2-40B4-BE49-F238E27FC236}">
                  <a16:creationId xmlns:a16="http://schemas.microsoft.com/office/drawing/2014/main" id="{284CEE41-B5FF-43D1-815B-AF2244756106}"/>
                </a:ext>
              </a:extLst>
            </p:cNvPr>
            <p:cNvCxnSpPr>
              <a:cxnSpLocks/>
              <a:endCxn id="340" idx="2"/>
            </p:cNvCxnSpPr>
            <p:nvPr/>
          </p:nvCxnSpPr>
          <p:spPr>
            <a:xfrm flipV="1">
              <a:off x="3672638" y="6307501"/>
              <a:ext cx="2" cy="154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 Verbindung mit Pfeil 311">
              <a:extLst>
                <a:ext uri="{FF2B5EF4-FFF2-40B4-BE49-F238E27FC236}">
                  <a16:creationId xmlns:a16="http://schemas.microsoft.com/office/drawing/2014/main" id="{CA8F3204-5B04-40CB-A72A-34E43DF284AB}"/>
                </a:ext>
              </a:extLst>
            </p:cNvPr>
            <p:cNvCxnSpPr>
              <a:cxnSpLocks/>
              <a:endCxn id="338" idx="0"/>
            </p:cNvCxnSpPr>
            <p:nvPr/>
          </p:nvCxnSpPr>
          <p:spPr>
            <a:xfrm>
              <a:off x="5372977" y="5035700"/>
              <a:ext cx="0" cy="3718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 Verbindung mit Pfeil 312">
              <a:extLst>
                <a:ext uri="{FF2B5EF4-FFF2-40B4-BE49-F238E27FC236}">
                  <a16:creationId xmlns:a16="http://schemas.microsoft.com/office/drawing/2014/main" id="{BF450E7A-963E-49C4-BBC0-59440AE9AA76}"/>
                </a:ext>
              </a:extLst>
            </p:cNvPr>
            <p:cNvCxnSpPr>
              <a:cxnSpLocks/>
              <a:stCxn id="344" idx="6"/>
            </p:cNvCxnSpPr>
            <p:nvPr/>
          </p:nvCxnSpPr>
          <p:spPr>
            <a:xfrm>
              <a:off x="3852638" y="5034871"/>
              <a:ext cx="244085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4" name="Grafik 313">
              <a:extLst>
                <a:ext uri="{FF2B5EF4-FFF2-40B4-BE49-F238E27FC236}">
                  <a16:creationId xmlns:a16="http://schemas.microsoft.com/office/drawing/2014/main" id="{8A28C6E1-E18E-476F-B2DF-9826F2F100D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70" y="4905268"/>
              <a:ext cx="739251" cy="259206"/>
            </a:xfrm>
            <a:prstGeom prst="rect">
              <a:avLst/>
            </a:prstGeom>
          </p:spPr>
        </p:pic>
        <p:pic>
          <p:nvPicPr>
            <p:cNvPr id="315" name="Grafik 314">
              <a:extLst>
                <a:ext uri="{FF2B5EF4-FFF2-40B4-BE49-F238E27FC236}">
                  <a16:creationId xmlns:a16="http://schemas.microsoft.com/office/drawing/2014/main" id="{E7370D9E-784F-4632-8D79-D7877C1997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330" y="6282540"/>
              <a:ext cx="807180" cy="364403"/>
            </a:xfrm>
            <a:prstGeom prst="rect">
              <a:avLst/>
            </a:prstGeom>
          </p:spPr>
        </p:pic>
        <p:pic>
          <p:nvPicPr>
            <p:cNvPr id="316" name="Grafik 315">
              <a:extLst>
                <a:ext uri="{FF2B5EF4-FFF2-40B4-BE49-F238E27FC236}">
                  <a16:creationId xmlns:a16="http://schemas.microsoft.com/office/drawing/2014/main" id="{3A52A2B1-A545-4196-97B5-CAFA521452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359" y="7055122"/>
              <a:ext cx="386637" cy="261876"/>
            </a:xfrm>
            <a:prstGeom prst="rect">
              <a:avLst/>
            </a:prstGeom>
          </p:spPr>
        </p:pic>
        <p:pic>
          <p:nvPicPr>
            <p:cNvPr id="317" name="Grafik 316">
              <a:extLst>
                <a:ext uri="{FF2B5EF4-FFF2-40B4-BE49-F238E27FC236}">
                  <a16:creationId xmlns:a16="http://schemas.microsoft.com/office/drawing/2014/main" id="{1AA6975E-551A-4B26-B8CB-4B9986FA779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158" y="6282540"/>
              <a:ext cx="390533" cy="368154"/>
            </a:xfrm>
            <a:prstGeom prst="rect">
              <a:avLst/>
            </a:prstGeom>
          </p:spPr>
        </p:pic>
        <p:pic>
          <p:nvPicPr>
            <p:cNvPr id="318" name="Grafik 317">
              <a:extLst>
                <a:ext uri="{FF2B5EF4-FFF2-40B4-BE49-F238E27FC236}">
                  <a16:creationId xmlns:a16="http://schemas.microsoft.com/office/drawing/2014/main" id="{026069D3-2585-484E-9EAD-EDF697F899F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7639" y="4927747"/>
              <a:ext cx="325501" cy="264572"/>
            </a:xfrm>
            <a:prstGeom prst="rect">
              <a:avLst/>
            </a:prstGeom>
          </p:spPr>
        </p:pic>
        <p:grpSp>
          <p:nvGrpSpPr>
            <p:cNvPr id="319" name="Gruppieren 318">
              <a:extLst>
                <a:ext uri="{FF2B5EF4-FFF2-40B4-BE49-F238E27FC236}">
                  <a16:creationId xmlns:a16="http://schemas.microsoft.com/office/drawing/2014/main" id="{DC4C299F-0139-4F31-8067-C1B3D5D974C4}"/>
                </a:ext>
              </a:extLst>
            </p:cNvPr>
            <p:cNvGrpSpPr/>
            <p:nvPr/>
          </p:nvGrpSpPr>
          <p:grpSpPr>
            <a:xfrm>
              <a:off x="3492638" y="4854871"/>
              <a:ext cx="360000" cy="360000"/>
              <a:chOff x="4698475" y="2103347"/>
              <a:chExt cx="360000" cy="360000"/>
            </a:xfrm>
          </p:grpSpPr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86258F7A-0C9F-4B94-834D-813880FA93C9}"/>
                  </a:ext>
                </a:extLst>
              </p:cNvPr>
              <p:cNvSpPr/>
              <p:nvPr/>
            </p:nvSpPr>
            <p:spPr>
              <a:xfrm>
                <a:off x="4698475" y="2103347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5" name="Grafik 344">
                <a:extLst>
                  <a:ext uri="{FF2B5EF4-FFF2-40B4-BE49-F238E27FC236}">
                    <a16:creationId xmlns:a16="http://schemas.microsoft.com/office/drawing/2014/main" id="{E8D2A833-1AEF-4B6C-95B6-561D89592DD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6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9099" y="2132211"/>
                <a:ext cx="301302" cy="302272"/>
              </a:xfrm>
              <a:prstGeom prst="rect">
                <a:avLst/>
              </a:prstGeom>
            </p:spPr>
          </p:pic>
        </p:grpSp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A7309E4B-4331-42B6-B15E-6609EED412C3}"/>
                </a:ext>
              </a:extLst>
            </p:cNvPr>
            <p:cNvGrpSpPr/>
            <p:nvPr/>
          </p:nvGrpSpPr>
          <p:grpSpPr>
            <a:xfrm>
              <a:off x="1933809" y="5947501"/>
              <a:ext cx="504863" cy="360000"/>
              <a:chOff x="7166208" y="483123"/>
              <a:chExt cx="504863" cy="360000"/>
            </a:xfrm>
          </p:grpSpPr>
          <p:sp>
            <p:nvSpPr>
              <p:cNvPr id="342" name="Rechteck 341">
                <a:extLst>
                  <a:ext uri="{FF2B5EF4-FFF2-40B4-BE49-F238E27FC236}">
                    <a16:creationId xmlns:a16="http://schemas.microsoft.com/office/drawing/2014/main" id="{A0075B03-372E-4645-B92B-A35CE331C659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3" name="Grafik 342">
                <a:extLst>
                  <a:ext uri="{FF2B5EF4-FFF2-40B4-BE49-F238E27FC236}">
                    <a16:creationId xmlns:a16="http://schemas.microsoft.com/office/drawing/2014/main" id="{40BD7D23-2613-470C-8962-99890A94F08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BFF30775-D772-4061-9AC7-6BB2CF18F05F}"/>
                </a:ext>
              </a:extLst>
            </p:cNvPr>
            <p:cNvGrpSpPr/>
            <p:nvPr/>
          </p:nvGrpSpPr>
          <p:grpSpPr>
            <a:xfrm>
              <a:off x="3138129" y="5947501"/>
              <a:ext cx="1069021" cy="360000"/>
              <a:chOff x="7805739" y="483123"/>
              <a:chExt cx="1069021" cy="360000"/>
            </a:xfrm>
          </p:grpSpPr>
          <p:sp>
            <p:nvSpPr>
              <p:cNvPr id="340" name="Rechteck 339">
                <a:extLst>
                  <a:ext uri="{FF2B5EF4-FFF2-40B4-BE49-F238E27FC236}">
                    <a16:creationId xmlns:a16="http://schemas.microsoft.com/office/drawing/2014/main" id="{D85E4A59-C426-4259-95F3-57B774CE54D5}"/>
                  </a:ext>
                </a:extLst>
              </p:cNvPr>
              <p:cNvSpPr/>
              <p:nvPr/>
            </p:nvSpPr>
            <p:spPr>
              <a:xfrm>
                <a:off x="7805739" y="483123"/>
                <a:ext cx="1069021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1" name="Grafik 340">
                <a:extLst>
                  <a:ext uri="{FF2B5EF4-FFF2-40B4-BE49-F238E27FC236}">
                    <a16:creationId xmlns:a16="http://schemas.microsoft.com/office/drawing/2014/main" id="{49166151-45D2-435A-9368-0FA0F28B0C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4046" y="507773"/>
                <a:ext cx="872405" cy="310699"/>
              </a:xfrm>
              <a:prstGeom prst="rect">
                <a:avLst/>
              </a:prstGeom>
            </p:spPr>
          </p:pic>
        </p:grpSp>
        <p:grpSp>
          <p:nvGrpSpPr>
            <p:cNvPr id="322" name="Gruppieren 321">
              <a:extLst>
                <a:ext uri="{FF2B5EF4-FFF2-40B4-BE49-F238E27FC236}">
                  <a16:creationId xmlns:a16="http://schemas.microsoft.com/office/drawing/2014/main" id="{136A5E5C-146B-469C-913A-A118D9219DED}"/>
                </a:ext>
              </a:extLst>
            </p:cNvPr>
            <p:cNvGrpSpPr/>
            <p:nvPr/>
          </p:nvGrpSpPr>
          <p:grpSpPr>
            <a:xfrm>
              <a:off x="4838466" y="5407502"/>
              <a:ext cx="1069021" cy="360000"/>
              <a:chOff x="7805739" y="1364277"/>
              <a:chExt cx="1069021" cy="360000"/>
            </a:xfrm>
          </p:grpSpPr>
          <p:sp>
            <p:nvSpPr>
              <p:cNvPr id="338" name="Rechteck: abgerundete Ecken 337">
                <a:extLst>
                  <a:ext uri="{FF2B5EF4-FFF2-40B4-BE49-F238E27FC236}">
                    <a16:creationId xmlns:a16="http://schemas.microsoft.com/office/drawing/2014/main" id="{49625C1C-225E-477B-AA78-F71F4A62A82E}"/>
                  </a:ext>
                </a:extLst>
              </p:cNvPr>
              <p:cNvSpPr/>
              <p:nvPr/>
            </p:nvSpPr>
            <p:spPr>
              <a:xfrm>
                <a:off x="7805739" y="1364277"/>
                <a:ext cx="1069021" cy="360000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9" name="Grafik 338">
                <a:extLst>
                  <a:ext uri="{FF2B5EF4-FFF2-40B4-BE49-F238E27FC236}">
                    <a16:creationId xmlns:a16="http://schemas.microsoft.com/office/drawing/2014/main" id="{2BA488D8-A139-4F20-840C-20209DFD86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7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4046" y="1388927"/>
                <a:ext cx="872405" cy="310699"/>
              </a:xfrm>
              <a:prstGeom prst="rect">
                <a:avLst/>
              </a:prstGeom>
            </p:spPr>
          </p:pic>
        </p:grpSp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49051560-E5B4-4EC5-AA64-3306605A787A}"/>
                </a:ext>
              </a:extLst>
            </p:cNvPr>
            <p:cNvGrpSpPr/>
            <p:nvPr/>
          </p:nvGrpSpPr>
          <p:grpSpPr>
            <a:xfrm>
              <a:off x="2005360" y="4854871"/>
              <a:ext cx="360000" cy="360000"/>
              <a:chOff x="2432118" y="2380399"/>
              <a:chExt cx="360000" cy="360000"/>
            </a:xfrm>
          </p:grpSpPr>
          <p:sp>
            <p:nvSpPr>
              <p:cNvPr id="336" name="Ellipse 335">
                <a:extLst>
                  <a:ext uri="{FF2B5EF4-FFF2-40B4-BE49-F238E27FC236}">
                    <a16:creationId xmlns:a16="http://schemas.microsoft.com/office/drawing/2014/main" id="{05F0E0ED-BB81-490F-A7DB-2A68A2DA6B47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7" name="Grafik 336">
                <a:extLst>
                  <a:ext uri="{FF2B5EF4-FFF2-40B4-BE49-F238E27FC236}">
                    <a16:creationId xmlns:a16="http://schemas.microsoft.com/office/drawing/2014/main" id="{2B3D017E-466D-4215-831F-05394CBEC38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4" name="Gruppieren 323">
              <a:extLst>
                <a:ext uri="{FF2B5EF4-FFF2-40B4-BE49-F238E27FC236}">
                  <a16:creationId xmlns:a16="http://schemas.microsoft.com/office/drawing/2014/main" id="{19306A8C-C6F2-46D1-A550-EA825BCB7E40}"/>
                </a:ext>
              </a:extLst>
            </p:cNvPr>
            <p:cNvGrpSpPr/>
            <p:nvPr/>
          </p:nvGrpSpPr>
          <p:grpSpPr>
            <a:xfrm>
              <a:off x="3492638" y="5407502"/>
              <a:ext cx="360000" cy="360000"/>
              <a:chOff x="2432118" y="2380399"/>
              <a:chExt cx="360000" cy="360000"/>
            </a:xfrm>
          </p:grpSpPr>
          <p:sp>
            <p:nvSpPr>
              <p:cNvPr id="334" name="Ellipse 333">
                <a:extLst>
                  <a:ext uri="{FF2B5EF4-FFF2-40B4-BE49-F238E27FC236}">
                    <a16:creationId xmlns:a16="http://schemas.microsoft.com/office/drawing/2014/main" id="{907F906A-6B0D-4FA4-832C-6A614525900D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5" name="Grafik 334">
                <a:extLst>
                  <a:ext uri="{FF2B5EF4-FFF2-40B4-BE49-F238E27FC236}">
                    <a16:creationId xmlns:a16="http://schemas.microsoft.com/office/drawing/2014/main" id="{751518E8-FAB2-4C49-8D71-1D1C9FBC79E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5" name="Gruppieren 324">
              <a:extLst>
                <a:ext uri="{FF2B5EF4-FFF2-40B4-BE49-F238E27FC236}">
                  <a16:creationId xmlns:a16="http://schemas.microsoft.com/office/drawing/2014/main" id="{96C4E1F9-606F-45A9-9ABA-2A56F298B687}"/>
                </a:ext>
              </a:extLst>
            </p:cNvPr>
            <p:cNvGrpSpPr/>
            <p:nvPr/>
          </p:nvGrpSpPr>
          <p:grpSpPr>
            <a:xfrm>
              <a:off x="5192977" y="6282540"/>
              <a:ext cx="360000" cy="360000"/>
              <a:chOff x="2432118" y="2380399"/>
              <a:chExt cx="360000" cy="360000"/>
            </a:xfrm>
          </p:grpSpPr>
          <p:sp>
            <p:nvSpPr>
              <p:cNvPr id="332" name="Ellipse 331">
                <a:extLst>
                  <a:ext uri="{FF2B5EF4-FFF2-40B4-BE49-F238E27FC236}">
                    <a16:creationId xmlns:a16="http://schemas.microsoft.com/office/drawing/2014/main" id="{F61FCFF2-D0F9-430A-A485-8D55D163502D}"/>
                  </a:ext>
                </a:extLst>
              </p:cNvPr>
              <p:cNvSpPr/>
              <p:nvPr/>
            </p:nvSpPr>
            <p:spPr>
              <a:xfrm>
                <a:off x="2432118" y="2380399"/>
                <a:ext cx="360000" cy="360000"/>
              </a:xfrm>
              <a:prstGeom prst="ellipse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3" name="Grafik 332">
                <a:extLst>
                  <a:ext uri="{FF2B5EF4-FFF2-40B4-BE49-F238E27FC236}">
                    <a16:creationId xmlns:a16="http://schemas.microsoft.com/office/drawing/2014/main" id="{403442BF-0F70-4759-B134-49F62AB4BC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7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3528" y="2453275"/>
                <a:ext cx="217180" cy="214248"/>
              </a:xfrm>
              <a:prstGeom prst="rect">
                <a:avLst/>
              </a:prstGeom>
            </p:spPr>
          </p:pic>
        </p:grpSp>
        <p:grpSp>
          <p:nvGrpSpPr>
            <p:cNvPr id="326" name="Gruppieren 325">
              <a:extLst>
                <a:ext uri="{FF2B5EF4-FFF2-40B4-BE49-F238E27FC236}">
                  <a16:creationId xmlns:a16="http://schemas.microsoft.com/office/drawing/2014/main" id="{06A6772B-9679-4EDB-BF97-4FD62B67865A}"/>
                </a:ext>
              </a:extLst>
            </p:cNvPr>
            <p:cNvGrpSpPr/>
            <p:nvPr/>
          </p:nvGrpSpPr>
          <p:grpSpPr>
            <a:xfrm>
              <a:off x="2534310" y="5947501"/>
              <a:ext cx="504863" cy="360000"/>
              <a:chOff x="7166208" y="483123"/>
              <a:chExt cx="504863" cy="360000"/>
            </a:xfrm>
          </p:grpSpPr>
          <p:sp>
            <p:nvSpPr>
              <p:cNvPr id="330" name="Rechteck 329">
                <a:extLst>
                  <a:ext uri="{FF2B5EF4-FFF2-40B4-BE49-F238E27FC236}">
                    <a16:creationId xmlns:a16="http://schemas.microsoft.com/office/drawing/2014/main" id="{D81B89C4-AAAD-4E45-9294-D9DC268B0CE1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1" name="Grafik 330">
                <a:extLst>
                  <a:ext uri="{FF2B5EF4-FFF2-40B4-BE49-F238E27FC236}">
                    <a16:creationId xmlns:a16="http://schemas.microsoft.com/office/drawing/2014/main" id="{74B47CEC-CD4F-4C0B-A6B8-D2E70322076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76A0B302-5875-4E83-B58F-7D1A2ED46E1F}"/>
                </a:ext>
              </a:extLst>
            </p:cNvPr>
            <p:cNvGrpSpPr/>
            <p:nvPr/>
          </p:nvGrpSpPr>
          <p:grpSpPr>
            <a:xfrm>
              <a:off x="4406035" y="6282540"/>
              <a:ext cx="504863" cy="360000"/>
              <a:chOff x="7166208" y="483123"/>
              <a:chExt cx="504863" cy="360000"/>
            </a:xfrm>
          </p:grpSpPr>
          <p:sp>
            <p:nvSpPr>
              <p:cNvPr id="328" name="Rechteck 327">
                <a:extLst>
                  <a:ext uri="{FF2B5EF4-FFF2-40B4-BE49-F238E27FC236}">
                    <a16:creationId xmlns:a16="http://schemas.microsoft.com/office/drawing/2014/main" id="{F1618FFF-0B43-4E0B-8FAC-B0A0E36BEA2E}"/>
                  </a:ext>
                </a:extLst>
              </p:cNvPr>
              <p:cNvSpPr/>
              <p:nvPr/>
            </p:nvSpPr>
            <p:spPr>
              <a:xfrm>
                <a:off x="7166208" y="483123"/>
                <a:ext cx="504863" cy="360000"/>
              </a:xfrm>
              <a:prstGeom prst="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29" name="Grafik 328">
                <a:extLst>
                  <a:ext uri="{FF2B5EF4-FFF2-40B4-BE49-F238E27FC236}">
                    <a16:creationId xmlns:a16="http://schemas.microsoft.com/office/drawing/2014/main" id="{B2F97040-4F65-4824-9928-FE82DDE392A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0876" y="567511"/>
                <a:ext cx="235526" cy="191224"/>
              </a:xfrm>
              <a:prstGeom prst="rect">
                <a:avLst/>
              </a:prstGeom>
            </p:spPr>
          </p:pic>
        </p:grp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899F24F2-0D3B-44B9-8D07-4B01F6DA56AC}"/>
                </a:ext>
              </a:extLst>
            </p:cNvPr>
            <p:cNvCxnSpPr>
              <a:cxnSpLocks/>
              <a:stCxn id="330" idx="0"/>
              <a:endCxn id="334" idx="2"/>
            </p:cNvCxnSpPr>
            <p:nvPr/>
          </p:nvCxnSpPr>
          <p:spPr>
            <a:xfrm rot="5400000" flipH="1" flipV="1">
              <a:off x="2959691" y="5414554"/>
              <a:ext cx="359999" cy="7058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432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F7D5E88-ED2B-41F3-8CBF-6FE78E92AAE4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A6F8EE83-BD76-4C33-8586-C1DD65BEF40A}"/>
              </a:ext>
            </a:extLst>
          </p:cNvPr>
          <p:cNvGrpSpPr/>
          <p:nvPr/>
        </p:nvGrpSpPr>
        <p:grpSpPr>
          <a:xfrm>
            <a:off x="1601697" y="1206524"/>
            <a:ext cx="8652824" cy="4083247"/>
            <a:chOff x="4206000" y="1125502"/>
            <a:chExt cx="8652824" cy="4083247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7AA1795C-B008-48C8-94BF-C44444BCD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6000" y="3427768"/>
              <a:ext cx="3780000" cy="1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EC4BAC4-A085-4EE7-829C-EF2348FB7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428749"/>
              <a:ext cx="0" cy="378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18455F3-A5E9-44BA-B724-DA8D4D45B5FD}"/>
                </a:ext>
              </a:extLst>
            </p:cNvPr>
            <p:cNvCxnSpPr>
              <a:cxnSpLocks/>
            </p:cNvCxnSpPr>
            <p:nvPr/>
          </p:nvCxnSpPr>
          <p:spPr>
            <a:xfrm>
              <a:off x="5048250" y="1428749"/>
              <a:ext cx="2937750" cy="31432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18D2EFB-F07F-4BE1-BA4E-7CE9EE3BF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6000" y="2223022"/>
              <a:ext cx="3780000" cy="256506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E2B0BA8-C195-4B14-835C-E3932819D08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613" y="3313385"/>
              <a:ext cx="390641" cy="261633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4C589953-7346-44EF-B83F-99DE98763AE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682" y="1125502"/>
              <a:ext cx="378494" cy="259833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E196AF3B-B1B2-446A-97A0-945B6D02896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613" y="1790851"/>
              <a:ext cx="4788211" cy="432171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00630825-3928-4D83-A9A5-461E0EB47B7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613" y="4572000"/>
              <a:ext cx="4775514" cy="433002"/>
            </a:xfrm>
            <a:prstGeom prst="rect">
              <a:avLst/>
            </a:prstGeom>
          </p:spPr>
        </p:pic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583ED4D-DCA1-4930-9843-51DE2F1CF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795" y="1446827"/>
              <a:ext cx="562592" cy="409577"/>
            </a:xfrm>
            <a:prstGeom prst="line">
              <a:avLst/>
            </a:prstGeom>
            <a:ln w="127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1B4FBFF-9B28-4EF0-BA71-6FE82091B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0426" y="1557953"/>
              <a:ext cx="1735574" cy="1159401"/>
            </a:xfrm>
            <a:prstGeom prst="line">
              <a:avLst/>
            </a:prstGeom>
            <a:ln w="127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7AF3DA0-B528-4A74-9C2D-12E551BE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7400" y="1449656"/>
              <a:ext cx="1274445" cy="860047"/>
            </a:xfrm>
            <a:prstGeom prst="line">
              <a:avLst/>
            </a:prstGeom>
            <a:ln w="127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4604AA7B-1FD1-4A19-9159-ACDBAEFAA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980" y="2933439"/>
              <a:ext cx="948020" cy="641579"/>
            </a:xfrm>
            <a:prstGeom prst="line">
              <a:avLst/>
            </a:prstGeom>
            <a:ln w="127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9F6ADE90-85CC-4F8F-8D1D-AC1EAF6D5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1504" y="3645085"/>
              <a:ext cx="524496" cy="362516"/>
            </a:xfrm>
            <a:prstGeom prst="line">
              <a:avLst/>
            </a:prstGeom>
            <a:ln w="127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1482838-EDB1-4112-B5F4-8A530B9C3A65}"/>
                </a:ext>
              </a:extLst>
            </p:cNvPr>
            <p:cNvCxnSpPr>
              <a:cxnSpLocks/>
            </p:cNvCxnSpPr>
            <p:nvPr/>
          </p:nvCxnSpPr>
          <p:spPr>
            <a:xfrm>
              <a:off x="4206000" y="1428037"/>
              <a:ext cx="1974614" cy="2058323"/>
            </a:xfrm>
            <a:prstGeom prst="line">
              <a:avLst/>
            </a:prstGeom>
            <a:ln w="12700">
              <a:solidFill>
                <a:srgbClr val="25B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C9FBC6E7-19E6-486F-B7C5-363B1A18C3D7}"/>
                </a:ext>
              </a:extLst>
            </p:cNvPr>
            <p:cNvCxnSpPr>
              <a:cxnSpLocks/>
            </p:cNvCxnSpPr>
            <p:nvPr/>
          </p:nvCxnSpPr>
          <p:spPr>
            <a:xfrm>
              <a:off x="4206000" y="2324961"/>
              <a:ext cx="1451720" cy="1501382"/>
            </a:xfrm>
            <a:prstGeom prst="line">
              <a:avLst/>
            </a:prstGeom>
            <a:ln w="12700">
              <a:solidFill>
                <a:srgbClr val="25B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51940C10-B47A-4973-80FA-115AB872DFB0}"/>
                </a:ext>
              </a:extLst>
            </p:cNvPr>
            <p:cNvCxnSpPr>
              <a:cxnSpLocks/>
            </p:cNvCxnSpPr>
            <p:nvPr/>
          </p:nvCxnSpPr>
          <p:spPr>
            <a:xfrm>
              <a:off x="4206000" y="3103307"/>
              <a:ext cx="972514" cy="1038493"/>
            </a:xfrm>
            <a:prstGeom prst="line">
              <a:avLst/>
            </a:prstGeom>
            <a:ln w="12700">
              <a:solidFill>
                <a:srgbClr val="25B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64FD1BAD-1EE3-4844-9585-435C5A5C7C22}"/>
                </a:ext>
              </a:extLst>
            </p:cNvPr>
            <p:cNvCxnSpPr>
              <a:cxnSpLocks/>
            </p:cNvCxnSpPr>
            <p:nvPr/>
          </p:nvCxnSpPr>
          <p:spPr>
            <a:xfrm>
              <a:off x="4206000" y="3972360"/>
              <a:ext cx="493083" cy="493901"/>
            </a:xfrm>
            <a:prstGeom prst="line">
              <a:avLst/>
            </a:prstGeom>
            <a:ln w="12700">
              <a:solidFill>
                <a:srgbClr val="25B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9776227-40D6-4234-B5F6-1AAB2425B410}"/>
                </a:ext>
              </a:extLst>
            </p:cNvPr>
            <p:cNvCxnSpPr>
              <a:cxnSpLocks/>
            </p:cNvCxnSpPr>
            <p:nvPr/>
          </p:nvCxnSpPr>
          <p:spPr>
            <a:xfrm>
              <a:off x="5891445" y="1446827"/>
              <a:ext cx="1265633" cy="1332019"/>
            </a:xfrm>
            <a:prstGeom prst="line">
              <a:avLst/>
            </a:prstGeom>
            <a:ln w="12700">
              <a:solidFill>
                <a:srgbClr val="25B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05E3B072-0446-46CC-B998-670DD29A6099}"/>
                </a:ext>
              </a:extLst>
            </p:cNvPr>
            <p:cNvCxnSpPr>
              <a:cxnSpLocks/>
            </p:cNvCxnSpPr>
            <p:nvPr/>
          </p:nvCxnSpPr>
          <p:spPr>
            <a:xfrm>
              <a:off x="6753149" y="1454339"/>
              <a:ext cx="897011" cy="974885"/>
            </a:xfrm>
            <a:prstGeom prst="line">
              <a:avLst/>
            </a:prstGeom>
            <a:ln w="12700">
              <a:solidFill>
                <a:srgbClr val="25BC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35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E90EED2-517F-4691-8170-B92D30635D0C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Neural</a:t>
            </a:r>
            <a:r>
              <a:rPr lang="de-DE" dirty="0"/>
              <a:t> Nets</a:t>
            </a:r>
            <a:endParaRPr lang="en-GB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5C7750A-B7C1-46D2-9764-DD295874D6B0}"/>
              </a:ext>
            </a:extLst>
          </p:cNvPr>
          <p:cNvGrpSpPr/>
          <p:nvPr/>
        </p:nvGrpSpPr>
        <p:grpSpPr>
          <a:xfrm>
            <a:off x="9722739" y="132156"/>
            <a:ext cx="1818403" cy="3752760"/>
            <a:chOff x="9722739" y="132156"/>
            <a:chExt cx="1818403" cy="3752760"/>
          </a:xfrm>
        </p:grpSpPr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1D7D6BA-2074-4F35-B56E-8F8B880C3BE5}"/>
                </a:ext>
              </a:extLst>
            </p:cNvPr>
            <p:cNvSpPr/>
            <p:nvPr/>
          </p:nvSpPr>
          <p:spPr>
            <a:xfrm>
              <a:off x="9722739" y="103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B8967725-19DA-4D6D-948E-D211F60EF405}"/>
                </a:ext>
              </a:extLst>
            </p:cNvPr>
            <p:cNvSpPr/>
            <p:nvPr/>
          </p:nvSpPr>
          <p:spPr>
            <a:xfrm>
              <a:off x="9722739" y="175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CB5632D-0CE8-424E-B1D9-BC8B42514445}"/>
                </a:ext>
              </a:extLst>
            </p:cNvPr>
            <p:cNvSpPr/>
            <p:nvPr/>
          </p:nvSpPr>
          <p:spPr>
            <a:xfrm>
              <a:off x="11181142" y="139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F6B16C09-29A6-4346-B137-D4B9430CD9C1}"/>
                </a:ext>
              </a:extLst>
            </p:cNvPr>
            <p:cNvSpPr/>
            <p:nvPr/>
          </p:nvSpPr>
          <p:spPr>
            <a:xfrm>
              <a:off x="11181142" y="211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8AE22BCE-A727-440C-B082-AFA7F104B391}"/>
                </a:ext>
              </a:extLst>
            </p:cNvPr>
            <p:cNvSpPr/>
            <p:nvPr/>
          </p:nvSpPr>
          <p:spPr>
            <a:xfrm>
              <a:off x="11181142" y="283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999F0DB-381B-460C-BF58-E48C9AA8AC0F}"/>
                </a:ext>
              </a:extLst>
            </p:cNvPr>
            <p:cNvSpPr/>
            <p:nvPr/>
          </p:nvSpPr>
          <p:spPr>
            <a:xfrm>
              <a:off x="11181142" y="67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F473399-35E2-4DE0-83B5-09E394A3B246}"/>
                </a:ext>
              </a:extLst>
            </p:cNvPr>
            <p:cNvSpPr/>
            <p:nvPr/>
          </p:nvSpPr>
          <p:spPr>
            <a:xfrm>
              <a:off x="9722739" y="2474529"/>
              <a:ext cx="360000" cy="360000"/>
            </a:xfrm>
            <a:prstGeom prst="ellipse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B886F592-3F3E-4E6D-A34E-962BAECC2BFB}"/>
                </a:ext>
              </a:extLst>
            </p:cNvPr>
            <p:cNvCxnSpPr>
              <a:stCxn id="62" idx="6"/>
              <a:endCxn id="68" idx="2"/>
            </p:cNvCxnSpPr>
            <p:nvPr/>
          </p:nvCxnSpPr>
          <p:spPr>
            <a:xfrm flipV="1">
              <a:off x="10082739" y="85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4605906-E3B6-4B86-869D-6B9BAEC57DC2}"/>
                </a:ext>
              </a:extLst>
            </p:cNvPr>
            <p:cNvCxnSpPr>
              <a:cxnSpLocks/>
              <a:stCxn id="65" idx="2"/>
              <a:endCxn id="62" idx="6"/>
            </p:cNvCxnSpPr>
            <p:nvPr/>
          </p:nvCxnSpPr>
          <p:spPr>
            <a:xfrm flipH="1" flipV="1">
              <a:off x="10082739" y="121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FF00C39-9B92-48F2-ABB4-274C13BB0779}"/>
                </a:ext>
              </a:extLst>
            </p:cNvPr>
            <p:cNvCxnSpPr>
              <a:cxnSpLocks/>
              <a:stCxn id="66" idx="2"/>
              <a:endCxn id="62" idx="6"/>
            </p:cNvCxnSpPr>
            <p:nvPr/>
          </p:nvCxnSpPr>
          <p:spPr>
            <a:xfrm flipH="1" flipV="1">
              <a:off x="10082739" y="121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>
              <a:extLst>
                <a:ext uri="{FF2B5EF4-FFF2-40B4-BE49-F238E27FC236}">
                  <a16:creationId xmlns:a16="http://schemas.microsoft.com/office/drawing/2014/main" id="{3D5C4D6B-B9D8-47C2-BA3C-39C43A416075}"/>
                </a:ext>
              </a:extLst>
            </p:cNvPr>
            <p:cNvCxnSpPr>
              <a:cxnSpLocks/>
              <a:stCxn id="67" idx="2"/>
              <a:endCxn id="62" idx="6"/>
            </p:cNvCxnSpPr>
            <p:nvPr/>
          </p:nvCxnSpPr>
          <p:spPr>
            <a:xfrm flipH="1" flipV="1">
              <a:off x="10082739" y="1214529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5D26D372-B5F6-4578-8C6B-1FD18D314BDD}"/>
                </a:ext>
              </a:extLst>
            </p:cNvPr>
            <p:cNvCxnSpPr>
              <a:cxnSpLocks/>
              <a:stCxn id="68" idx="2"/>
              <a:endCxn id="64" idx="6"/>
            </p:cNvCxnSpPr>
            <p:nvPr/>
          </p:nvCxnSpPr>
          <p:spPr>
            <a:xfrm flipH="1">
              <a:off x="10082739" y="85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500B7865-E077-442E-ABC2-B78157EEC400}"/>
                </a:ext>
              </a:extLst>
            </p:cNvPr>
            <p:cNvCxnSpPr>
              <a:cxnSpLocks/>
              <a:stCxn id="65" idx="2"/>
              <a:endCxn id="64" idx="6"/>
            </p:cNvCxnSpPr>
            <p:nvPr/>
          </p:nvCxnSpPr>
          <p:spPr>
            <a:xfrm flipH="1">
              <a:off x="10082739" y="157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A45ABDEF-503F-4D3A-A5B5-7F8917C6912E}"/>
                </a:ext>
              </a:extLst>
            </p:cNvPr>
            <p:cNvCxnSpPr>
              <a:cxnSpLocks/>
              <a:stCxn id="66" idx="2"/>
              <a:endCxn id="64" idx="6"/>
            </p:cNvCxnSpPr>
            <p:nvPr/>
          </p:nvCxnSpPr>
          <p:spPr>
            <a:xfrm flipH="1" flipV="1">
              <a:off x="10082739" y="193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550A6D98-D713-46D8-89F2-D8DE633A35B1}"/>
                </a:ext>
              </a:extLst>
            </p:cNvPr>
            <p:cNvCxnSpPr>
              <a:cxnSpLocks/>
              <a:endCxn id="64" idx="6"/>
            </p:cNvCxnSpPr>
            <p:nvPr/>
          </p:nvCxnSpPr>
          <p:spPr>
            <a:xfrm flipH="1" flipV="1">
              <a:off x="10082739" y="193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10E1A48-C91C-4137-BCE1-06FDA319EE43}"/>
                </a:ext>
              </a:extLst>
            </p:cNvPr>
            <p:cNvCxnSpPr>
              <a:cxnSpLocks/>
              <a:stCxn id="68" idx="2"/>
              <a:endCxn id="71" idx="6"/>
            </p:cNvCxnSpPr>
            <p:nvPr/>
          </p:nvCxnSpPr>
          <p:spPr>
            <a:xfrm flipH="1">
              <a:off x="10082739" y="854529"/>
              <a:ext cx="1098403" cy="180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6F79B424-1B93-405A-B577-537403E72810}"/>
                </a:ext>
              </a:extLst>
            </p:cNvPr>
            <p:cNvCxnSpPr>
              <a:cxnSpLocks/>
              <a:stCxn id="65" idx="2"/>
              <a:endCxn id="71" idx="6"/>
            </p:cNvCxnSpPr>
            <p:nvPr/>
          </p:nvCxnSpPr>
          <p:spPr>
            <a:xfrm flipH="1">
              <a:off x="10082739" y="1574529"/>
              <a:ext cx="1098403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DCCD8BA2-7ECA-4FDC-AB97-D2A998886EB6}"/>
                </a:ext>
              </a:extLst>
            </p:cNvPr>
            <p:cNvCxnSpPr>
              <a:cxnSpLocks/>
              <a:stCxn id="66" idx="2"/>
              <a:endCxn id="71" idx="6"/>
            </p:cNvCxnSpPr>
            <p:nvPr/>
          </p:nvCxnSpPr>
          <p:spPr>
            <a:xfrm flipH="1">
              <a:off x="10082739" y="229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0C2C9FD8-B11D-4050-9151-BF36953558CB}"/>
                </a:ext>
              </a:extLst>
            </p:cNvPr>
            <p:cNvCxnSpPr>
              <a:cxnSpLocks/>
              <a:stCxn id="67" idx="2"/>
              <a:endCxn id="71" idx="6"/>
            </p:cNvCxnSpPr>
            <p:nvPr/>
          </p:nvCxnSpPr>
          <p:spPr>
            <a:xfrm flipH="1" flipV="1">
              <a:off x="10082739" y="2654529"/>
              <a:ext cx="1098403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CC83E701-B705-4FB1-925F-5FB9A1D35198}"/>
                </a:ext>
              </a:extLst>
            </p:cNvPr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0739" y="3554531"/>
              <a:ext cx="280368" cy="221721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37F0F87-3115-4BBF-A5B9-7FFD0E113F92}"/>
                </a:ext>
              </a:extLst>
            </p:cNvPr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029" y="3560189"/>
              <a:ext cx="278226" cy="324727"/>
            </a:xfrm>
            <a:prstGeom prst="rect">
              <a:avLst/>
            </a:prstGeom>
          </p:spPr>
        </p:pic>
        <p:pic>
          <p:nvPicPr>
            <p:cNvPr id="150" name="Grafik 149">
              <a:extLst>
                <a:ext uri="{FF2B5EF4-FFF2-40B4-BE49-F238E27FC236}">
                  <a16:creationId xmlns:a16="http://schemas.microsoft.com/office/drawing/2014/main" id="{83970358-109A-4B0B-B536-C38E70BF3B62}"/>
                </a:ext>
              </a:extLst>
            </p:cNvPr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3531" y="132156"/>
              <a:ext cx="636817" cy="361582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55F5DEC-483B-49F7-A71A-1514ACA0BFFC}"/>
              </a:ext>
            </a:extLst>
          </p:cNvPr>
          <p:cNvGrpSpPr/>
          <p:nvPr/>
        </p:nvGrpSpPr>
        <p:grpSpPr>
          <a:xfrm>
            <a:off x="-3276758" y="5952463"/>
            <a:ext cx="17598515" cy="5702991"/>
            <a:chOff x="-3276758" y="5952463"/>
            <a:chExt cx="17598515" cy="5702991"/>
          </a:xfrm>
        </p:grpSpPr>
        <p:cxnSp>
          <p:nvCxnSpPr>
            <p:cNvPr id="482" name="Gerade Verbindung mit Pfeil 481">
              <a:extLst>
                <a:ext uri="{FF2B5EF4-FFF2-40B4-BE49-F238E27FC236}">
                  <a16:creationId xmlns:a16="http://schemas.microsoft.com/office/drawing/2014/main" id="{1BF74305-3BDB-4F16-8F1B-EA7809DA6866}"/>
                </a:ext>
              </a:extLst>
            </p:cNvPr>
            <p:cNvCxnSpPr>
              <a:cxnSpLocks/>
            </p:cNvCxnSpPr>
            <p:nvPr/>
          </p:nvCxnSpPr>
          <p:spPr>
            <a:xfrm>
              <a:off x="4714253" y="9314721"/>
              <a:ext cx="9716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5" name="Gruppieren 494">
              <a:extLst>
                <a:ext uri="{FF2B5EF4-FFF2-40B4-BE49-F238E27FC236}">
                  <a16:creationId xmlns:a16="http://schemas.microsoft.com/office/drawing/2014/main" id="{023E852E-C5DD-49E5-B455-9001B6B94BA3}"/>
                </a:ext>
              </a:extLst>
            </p:cNvPr>
            <p:cNvGrpSpPr/>
            <p:nvPr/>
          </p:nvGrpSpPr>
          <p:grpSpPr>
            <a:xfrm>
              <a:off x="-3276758" y="5957006"/>
              <a:ext cx="7703614" cy="5698448"/>
              <a:chOff x="-6215809" y="5027000"/>
              <a:chExt cx="7703614" cy="5698448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CD56F401-33D1-4972-8DAA-15BC17D486C1}"/>
                  </a:ext>
                </a:extLst>
              </p:cNvPr>
              <p:cNvSpPr/>
              <p:nvPr/>
            </p:nvSpPr>
            <p:spPr>
              <a:xfrm>
                <a:off x="-137026" y="784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D82D523-1CE8-43B1-A97D-E770C480D96B}"/>
                  </a:ext>
                </a:extLst>
              </p:cNvPr>
              <p:cNvSpPr/>
              <p:nvPr/>
            </p:nvSpPr>
            <p:spPr>
              <a:xfrm>
                <a:off x="-3429993" y="89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5E490055-BCFC-487A-9469-B82473C01403}"/>
                  </a:ext>
                </a:extLst>
              </p:cNvPr>
              <p:cNvSpPr/>
              <p:nvPr/>
            </p:nvSpPr>
            <p:spPr>
              <a:xfrm>
                <a:off x="-3429993" y="820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B6195B52-C3D0-49DE-BFF9-2438223BA876}"/>
                  </a:ext>
                </a:extLst>
              </p:cNvPr>
              <p:cNvSpPr/>
              <p:nvPr/>
            </p:nvSpPr>
            <p:spPr>
              <a:xfrm>
                <a:off x="-3429993" y="748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C8216023-336A-416E-B2B2-EA35ACCDBB7D}"/>
                  </a:ext>
                </a:extLst>
              </p:cNvPr>
              <p:cNvSpPr/>
              <p:nvPr/>
            </p:nvSpPr>
            <p:spPr>
              <a:xfrm>
                <a:off x="-2978769" y="856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DD54D372-83F8-4AAB-A5A4-ADCF5A9E3BE9}"/>
                  </a:ext>
                </a:extLst>
              </p:cNvPr>
              <p:cNvSpPr/>
              <p:nvPr/>
            </p:nvSpPr>
            <p:spPr>
              <a:xfrm>
                <a:off x="-2978769" y="784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14DCE63E-F793-4E75-83B3-B79E7C97359D}"/>
                  </a:ext>
                </a:extLst>
              </p:cNvPr>
              <p:cNvSpPr/>
              <p:nvPr/>
            </p:nvSpPr>
            <p:spPr>
              <a:xfrm>
                <a:off x="-2978769" y="7125448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A8A4F0D8-4156-4378-A19C-CDAC3905AC8F}"/>
                  </a:ext>
                </a:extLst>
              </p:cNvPr>
              <p:cNvSpPr/>
              <p:nvPr/>
            </p:nvSpPr>
            <p:spPr>
              <a:xfrm>
                <a:off x="-2532965" y="820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FA94910-7C5E-43E6-B0F3-0F6A58693946}"/>
                  </a:ext>
                </a:extLst>
              </p:cNvPr>
              <p:cNvSpPr/>
              <p:nvPr/>
            </p:nvSpPr>
            <p:spPr>
              <a:xfrm>
                <a:off x="-2532965" y="748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F09EEA8-26CE-421D-AFA6-AC678CD922B7}"/>
                  </a:ext>
                </a:extLst>
              </p:cNvPr>
              <p:cNvSpPr/>
              <p:nvPr/>
            </p:nvSpPr>
            <p:spPr>
              <a:xfrm>
                <a:off x="-2532965" y="6764715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CB8BBA0-A571-4DF8-AD81-A3D7E62F4EB3}"/>
                  </a:ext>
                </a:extLst>
              </p:cNvPr>
              <p:cNvSpPr/>
              <p:nvPr/>
            </p:nvSpPr>
            <p:spPr>
              <a:xfrm>
                <a:off x="-3429993" y="964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80A1713D-C440-4AAC-9205-51E6B4B4D01B}"/>
                  </a:ext>
                </a:extLst>
              </p:cNvPr>
              <p:cNvSpPr/>
              <p:nvPr/>
            </p:nvSpPr>
            <p:spPr>
              <a:xfrm>
                <a:off x="-2978769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0AC65889-82AA-44F4-8212-055E3C7842C1}"/>
                  </a:ext>
                </a:extLst>
              </p:cNvPr>
              <p:cNvSpPr/>
              <p:nvPr/>
            </p:nvSpPr>
            <p:spPr>
              <a:xfrm>
                <a:off x="-2532965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066F654-12BA-4CC0-A767-C878D16D2413}"/>
                  </a:ext>
                </a:extLst>
              </p:cNvPr>
              <p:cNvSpPr/>
              <p:nvPr/>
            </p:nvSpPr>
            <p:spPr>
              <a:xfrm>
                <a:off x="-2087161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24AE1573-EFA5-4806-B148-E4A44B015566}"/>
                  </a:ext>
                </a:extLst>
              </p:cNvPr>
              <p:cNvSpPr/>
              <p:nvPr/>
            </p:nvSpPr>
            <p:spPr>
              <a:xfrm>
                <a:off x="-2087161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806CD66-D752-48D4-BA2F-84F9AFD0323E}"/>
                  </a:ext>
                </a:extLst>
              </p:cNvPr>
              <p:cNvSpPr/>
              <p:nvPr/>
            </p:nvSpPr>
            <p:spPr>
              <a:xfrm>
                <a:off x="-2087161" y="64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615DC9F9-A1A5-4396-978B-0C47335E39CD}"/>
                  </a:ext>
                </a:extLst>
              </p:cNvPr>
              <p:cNvSpPr/>
              <p:nvPr/>
            </p:nvSpPr>
            <p:spPr>
              <a:xfrm>
                <a:off x="-2087161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7BBE12DB-4229-4E3B-9EA3-FCD389457A87}"/>
                  </a:ext>
                </a:extLst>
              </p:cNvPr>
              <p:cNvSpPr/>
              <p:nvPr/>
            </p:nvSpPr>
            <p:spPr>
              <a:xfrm>
                <a:off x="-3429993" y="103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30192457-A62E-4EBB-BD4C-4A17A0B440CD}"/>
                  </a:ext>
                </a:extLst>
              </p:cNvPr>
              <p:cNvSpPr/>
              <p:nvPr/>
            </p:nvSpPr>
            <p:spPr>
              <a:xfrm>
                <a:off x="-2978769" y="100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492B7FE6-03F4-4CEF-9DE4-56DD43A09B41}"/>
                  </a:ext>
                </a:extLst>
              </p:cNvPr>
              <p:cNvSpPr/>
              <p:nvPr/>
            </p:nvSpPr>
            <p:spPr>
              <a:xfrm>
                <a:off x="-2532965" y="96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69FE5D29-5B22-47D0-B560-AC2D3F560E50}"/>
                  </a:ext>
                </a:extLst>
              </p:cNvPr>
              <p:cNvSpPr/>
              <p:nvPr/>
            </p:nvSpPr>
            <p:spPr>
              <a:xfrm>
                <a:off x="-2087161" y="92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8DB0F66E-B589-4739-94A2-2ADBDE8EE2F3}"/>
                  </a:ext>
                </a:extLst>
              </p:cNvPr>
              <p:cNvSpPr/>
              <p:nvPr/>
            </p:nvSpPr>
            <p:spPr>
              <a:xfrm>
                <a:off x="-1639144" y="748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2C68315-F85C-4498-9EA4-BB0ADBDE8D45}"/>
                  </a:ext>
                </a:extLst>
              </p:cNvPr>
              <p:cNvSpPr/>
              <p:nvPr/>
            </p:nvSpPr>
            <p:spPr>
              <a:xfrm>
                <a:off x="-1639144" y="67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471C3D1-4624-4790-983E-ED9EAA3EC792}"/>
                  </a:ext>
                </a:extLst>
              </p:cNvPr>
              <p:cNvSpPr/>
              <p:nvPr/>
            </p:nvSpPr>
            <p:spPr>
              <a:xfrm>
                <a:off x="-1639144" y="60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430BCF97-C767-41AD-B688-B52AFD125286}"/>
                  </a:ext>
                </a:extLst>
              </p:cNvPr>
              <p:cNvSpPr/>
              <p:nvPr/>
            </p:nvSpPr>
            <p:spPr>
              <a:xfrm>
                <a:off x="-1639144" y="820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993294FB-83C3-41C6-811D-BCF9AB4DB1EF}"/>
                  </a:ext>
                </a:extLst>
              </p:cNvPr>
              <p:cNvSpPr/>
              <p:nvPr/>
            </p:nvSpPr>
            <p:spPr>
              <a:xfrm>
                <a:off x="-1639144" y="89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Gerader Verbinder 53">
                <a:extLst>
                  <a:ext uri="{FF2B5EF4-FFF2-40B4-BE49-F238E27FC236}">
                    <a16:creationId xmlns:a16="http://schemas.microsoft.com/office/drawing/2014/main" id="{E5BF8FA3-F632-4B21-B116-0687978929E4}"/>
                  </a:ext>
                </a:extLst>
              </p:cNvPr>
              <p:cNvCxnSpPr>
                <a:cxnSpLocks/>
                <a:stCxn id="35" idx="6"/>
                <a:endCxn id="26" idx="2"/>
              </p:cNvCxnSpPr>
              <p:nvPr/>
            </p:nvCxnSpPr>
            <p:spPr>
              <a:xfrm>
                <a:off x="-2172965" y="6944715"/>
                <a:ext cx="2035939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>
                <a:extLst>
                  <a:ext uri="{FF2B5EF4-FFF2-40B4-BE49-F238E27FC236}">
                    <a16:creationId xmlns:a16="http://schemas.microsoft.com/office/drawing/2014/main" id="{69958C39-AB87-441E-9EAE-58EB2995C75A}"/>
                  </a:ext>
                </a:extLst>
              </p:cNvPr>
              <p:cNvCxnSpPr>
                <a:cxnSpLocks/>
                <a:stCxn id="32" idx="6"/>
                <a:endCxn id="26" idx="2"/>
              </p:cNvCxnSpPr>
              <p:nvPr/>
            </p:nvCxnSpPr>
            <p:spPr>
              <a:xfrm>
                <a:off x="-2618769" y="7305448"/>
                <a:ext cx="2481743" cy="71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377A10AC-67DE-4C54-8E8D-FF13050646BC}"/>
                  </a:ext>
                </a:extLst>
              </p:cNvPr>
              <p:cNvCxnSpPr>
                <a:cxnSpLocks/>
                <a:stCxn id="29" idx="6"/>
                <a:endCxn id="26" idx="2"/>
              </p:cNvCxnSpPr>
              <p:nvPr/>
            </p:nvCxnSpPr>
            <p:spPr>
              <a:xfrm>
                <a:off x="-3069993" y="7665448"/>
                <a:ext cx="2932967" cy="3592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D3202E4A-94AD-4D79-9A7C-EE45ACB990AB}"/>
                  </a:ext>
                </a:extLst>
              </p:cNvPr>
              <p:cNvCxnSpPr>
                <a:cxnSpLocks/>
                <a:stCxn id="28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36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r Verbinder 68">
                <a:extLst>
                  <a:ext uri="{FF2B5EF4-FFF2-40B4-BE49-F238E27FC236}">
                    <a16:creationId xmlns:a16="http://schemas.microsoft.com/office/drawing/2014/main" id="{A1146F4A-56DB-4DDD-A37D-B138AD0C379E}"/>
                  </a:ext>
                </a:extLst>
              </p:cNvPr>
              <p:cNvCxnSpPr>
                <a:cxnSpLocks/>
                <a:stCxn id="31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B0A01078-A7D4-4490-A484-43B00A06E53B}"/>
                  </a:ext>
                </a:extLst>
              </p:cNvPr>
              <p:cNvCxnSpPr>
                <a:cxnSpLocks/>
                <a:stCxn id="34" idx="6"/>
                <a:endCxn id="26" idx="2"/>
              </p:cNvCxnSpPr>
              <p:nvPr/>
            </p:nvCxnSpPr>
            <p:spPr>
              <a:xfrm>
                <a:off x="-2172965" y="766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06A75FEB-ECD6-4AEF-AC9E-4667EBCC20C1}"/>
                  </a:ext>
                </a:extLst>
              </p:cNvPr>
              <p:cNvCxnSpPr>
                <a:cxnSpLocks/>
                <a:stCxn id="27" idx="6"/>
                <a:endCxn id="26" idx="2"/>
              </p:cNvCxnSpPr>
              <p:nvPr/>
            </p:nvCxnSpPr>
            <p:spPr>
              <a:xfrm flipV="1">
                <a:off x="-3069993" y="8024715"/>
                <a:ext cx="2932967" cy="108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755A47EF-E1EF-434C-93D5-C45DB6609F3A}"/>
                  </a:ext>
                </a:extLst>
              </p:cNvPr>
              <p:cNvCxnSpPr>
                <a:cxnSpLocks/>
                <a:stCxn id="30" idx="6"/>
                <a:endCxn id="26" idx="2"/>
              </p:cNvCxnSpPr>
              <p:nvPr/>
            </p:nvCxnSpPr>
            <p:spPr>
              <a:xfrm flipV="1">
                <a:off x="-2618769" y="8024715"/>
                <a:ext cx="2481743" cy="720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DDF71977-076F-46D0-A274-A87F5EE79060}"/>
                  </a:ext>
                </a:extLst>
              </p:cNvPr>
              <p:cNvCxnSpPr>
                <a:cxnSpLocks/>
                <a:stCxn id="33" idx="6"/>
                <a:endCxn id="26" idx="2"/>
              </p:cNvCxnSpPr>
              <p:nvPr/>
            </p:nvCxnSpPr>
            <p:spPr>
              <a:xfrm flipV="1">
                <a:off x="-2172965" y="8024715"/>
                <a:ext cx="2035939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74594D1E-F2F8-4D18-ACCD-CAC1328A6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579777" y="7664715"/>
                <a:ext cx="0" cy="144000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4" name="Grafik 443">
                <a:extLst>
                  <a:ext uri="{FF2B5EF4-FFF2-40B4-BE49-F238E27FC236}">
                    <a16:creationId xmlns:a16="http://schemas.microsoft.com/office/drawing/2014/main" id="{99F4994A-C57C-4E02-8B44-A045780B76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53444" y="681280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EC558D2E-2AE7-4A60-B75D-38057C1435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266884" y="10434587"/>
                <a:ext cx="280368" cy="221721"/>
              </a:xfrm>
              <a:prstGeom prst="rect">
                <a:avLst/>
              </a:prstGeom>
            </p:spPr>
          </p:pic>
          <p:pic>
            <p:nvPicPr>
              <p:cNvPr id="107" name="Grafik 106">
                <a:extLst>
                  <a:ext uri="{FF2B5EF4-FFF2-40B4-BE49-F238E27FC236}">
                    <a16:creationId xmlns:a16="http://schemas.microsoft.com/office/drawing/2014/main" id="{C3BA57E3-28BE-4DD8-A691-1F2E59C02DA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215809" y="8204715"/>
                <a:ext cx="2456032" cy="362963"/>
              </a:xfrm>
              <a:prstGeom prst="rect">
                <a:avLst/>
              </a:prstGeom>
            </p:spPr>
          </p:pic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341A16F2-82BC-44FC-85B6-FD8130105BBD}"/>
                  </a:ext>
                </a:extLst>
              </p:cNvPr>
              <p:cNvSpPr/>
              <p:nvPr/>
            </p:nvSpPr>
            <p:spPr>
              <a:xfrm>
                <a:off x="314403" y="74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Ellipse 315">
                <a:extLst>
                  <a:ext uri="{FF2B5EF4-FFF2-40B4-BE49-F238E27FC236}">
                    <a16:creationId xmlns:a16="http://schemas.microsoft.com/office/drawing/2014/main" id="{ACBBF8F4-FFA5-46B2-9BEF-6868EF567D97}"/>
                  </a:ext>
                </a:extLst>
              </p:cNvPr>
              <p:cNvSpPr/>
              <p:nvPr/>
            </p:nvSpPr>
            <p:spPr>
              <a:xfrm>
                <a:off x="760207" y="712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Ellipse 316">
                <a:extLst>
                  <a:ext uri="{FF2B5EF4-FFF2-40B4-BE49-F238E27FC236}">
                    <a16:creationId xmlns:a16="http://schemas.microsoft.com/office/drawing/2014/main" id="{5468C296-ABC7-4835-A1A3-85F47557CA51}"/>
                  </a:ext>
                </a:extLst>
              </p:cNvPr>
              <p:cNvSpPr/>
              <p:nvPr/>
            </p:nvSpPr>
            <p:spPr>
              <a:xfrm>
                <a:off x="-136821" y="856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8A21CB69-2A1E-44F3-BC62-9FA3480C4869}"/>
                  </a:ext>
                </a:extLst>
              </p:cNvPr>
              <p:cNvSpPr/>
              <p:nvPr/>
            </p:nvSpPr>
            <p:spPr>
              <a:xfrm>
                <a:off x="314403" y="820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75F67D62-A087-4C92-8191-621AF98CC258}"/>
                  </a:ext>
                </a:extLst>
              </p:cNvPr>
              <p:cNvSpPr/>
              <p:nvPr/>
            </p:nvSpPr>
            <p:spPr>
              <a:xfrm>
                <a:off x="760207" y="784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0" name="Ellipse 319">
                <a:extLst>
                  <a:ext uri="{FF2B5EF4-FFF2-40B4-BE49-F238E27FC236}">
                    <a16:creationId xmlns:a16="http://schemas.microsoft.com/office/drawing/2014/main" id="{14F1F5EB-1289-4135-9B6E-0ED58A2EB8E8}"/>
                  </a:ext>
                </a:extLst>
              </p:cNvPr>
              <p:cNvSpPr/>
              <p:nvPr/>
            </p:nvSpPr>
            <p:spPr>
              <a:xfrm>
                <a:off x="-136821" y="928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Ellipse 320">
                <a:extLst>
                  <a:ext uri="{FF2B5EF4-FFF2-40B4-BE49-F238E27FC236}">
                    <a16:creationId xmlns:a16="http://schemas.microsoft.com/office/drawing/2014/main" id="{DC370B2B-CC57-4A9D-969B-EC5D07ABA6CC}"/>
                  </a:ext>
                </a:extLst>
              </p:cNvPr>
              <p:cNvSpPr/>
              <p:nvPr/>
            </p:nvSpPr>
            <p:spPr>
              <a:xfrm>
                <a:off x="314403" y="8925448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Ellipse 321">
                <a:extLst>
                  <a:ext uri="{FF2B5EF4-FFF2-40B4-BE49-F238E27FC236}">
                    <a16:creationId xmlns:a16="http://schemas.microsoft.com/office/drawing/2014/main" id="{F9936AAC-D0E9-4D85-AD18-D22892A04F82}"/>
                  </a:ext>
                </a:extLst>
              </p:cNvPr>
              <p:cNvSpPr/>
              <p:nvPr/>
            </p:nvSpPr>
            <p:spPr>
              <a:xfrm>
                <a:off x="760207" y="8564715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6" name="Grafik 485">
                <a:extLst>
                  <a:ext uri="{FF2B5EF4-FFF2-40B4-BE49-F238E27FC236}">
                    <a16:creationId xmlns:a16="http://schemas.microsoft.com/office/drawing/2014/main" id="{6FBEC7BC-84EF-4D24-8EC7-0E7FD3CFC7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396547" y="5027000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89" name="Grafik 488">
                <a:extLst>
                  <a:ext uri="{FF2B5EF4-FFF2-40B4-BE49-F238E27FC236}">
                    <a16:creationId xmlns:a16="http://schemas.microsoft.com/office/drawing/2014/main" id="{21DDF200-A25D-494A-B60D-7306C18A59C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99000" y="5027000"/>
                <a:ext cx="1986805" cy="455629"/>
              </a:xfrm>
              <a:prstGeom prst="rect">
                <a:avLst/>
              </a:prstGeom>
            </p:spPr>
          </p:pic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13B11EC-D560-4C75-92E9-D5A18B4F0A41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5958605" y="5952463"/>
              <a:ext cx="8363152" cy="5702991"/>
              <a:chOff x="5958605" y="5952463"/>
              <a:chExt cx="8363152" cy="5702991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C47ABA26-4895-4253-B989-2BE5DFB484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4734" y="10568679"/>
                <a:ext cx="799723" cy="563815"/>
              </a:xfrm>
              <a:prstGeom prst="rect">
                <a:avLst/>
              </a:prstGeom>
            </p:spPr>
          </p:pic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8FBFC826-5B00-4CAA-892D-DCE6E7FD2F8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36355" y="9673988"/>
                <a:ext cx="801168" cy="571755"/>
              </a:xfrm>
              <a:prstGeom prst="rect">
                <a:avLst/>
              </a:prstGeom>
            </p:spPr>
          </p:pic>
          <p:pic>
            <p:nvPicPr>
              <p:cNvPr id="452" name="Grafik 451">
                <a:extLst>
                  <a:ext uri="{FF2B5EF4-FFF2-40B4-BE49-F238E27FC236}">
                    <a16:creationId xmlns:a16="http://schemas.microsoft.com/office/drawing/2014/main" id="{3338872E-E323-4A06-A23D-E6163BB8DFE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44122" y="8102349"/>
                <a:ext cx="745835" cy="690108"/>
              </a:xfrm>
              <a:prstGeom prst="rect">
                <a:avLst/>
              </a:prstGeom>
            </p:spPr>
          </p:pic>
          <p:sp>
            <p:nvSpPr>
              <p:cNvPr id="189" name="Ellipse 188">
                <a:extLst>
                  <a:ext uri="{FF2B5EF4-FFF2-40B4-BE49-F238E27FC236}">
                    <a16:creationId xmlns:a16="http://schemas.microsoft.com/office/drawing/2014/main" id="{D4070D0E-0B20-476B-A495-D94FFB88ABDB}"/>
                  </a:ext>
                </a:extLst>
              </p:cNvPr>
              <p:cNvSpPr/>
              <p:nvPr/>
            </p:nvSpPr>
            <p:spPr>
              <a:xfrm>
                <a:off x="10226457" y="8421210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Ellipse 189">
                <a:extLst>
                  <a:ext uri="{FF2B5EF4-FFF2-40B4-BE49-F238E27FC236}">
                    <a16:creationId xmlns:a16="http://schemas.microsoft.com/office/drawing/2014/main" id="{4B175F79-B476-47B7-97BC-F39947D5D733}"/>
                  </a:ext>
                </a:extLst>
              </p:cNvPr>
              <p:cNvSpPr/>
              <p:nvPr/>
            </p:nvSpPr>
            <p:spPr>
              <a:xfrm>
                <a:off x="6494058" y="985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Ellipse 190">
                <a:extLst>
                  <a:ext uri="{FF2B5EF4-FFF2-40B4-BE49-F238E27FC236}">
                    <a16:creationId xmlns:a16="http://schemas.microsoft.com/office/drawing/2014/main" id="{8B034AC2-939C-4368-8D97-AF7B783B098F}"/>
                  </a:ext>
                </a:extLst>
              </p:cNvPr>
              <p:cNvSpPr/>
              <p:nvPr/>
            </p:nvSpPr>
            <p:spPr>
              <a:xfrm>
                <a:off x="6494058" y="913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Ellipse 191">
                <a:extLst>
                  <a:ext uri="{FF2B5EF4-FFF2-40B4-BE49-F238E27FC236}">
                    <a16:creationId xmlns:a16="http://schemas.microsoft.com/office/drawing/2014/main" id="{24246C6F-2C27-4B0B-A0C0-1133294AC551}"/>
                  </a:ext>
                </a:extLst>
              </p:cNvPr>
              <p:cNvSpPr/>
              <p:nvPr/>
            </p:nvSpPr>
            <p:spPr>
              <a:xfrm>
                <a:off x="6494058" y="841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Ellipse 192">
                <a:extLst>
                  <a:ext uri="{FF2B5EF4-FFF2-40B4-BE49-F238E27FC236}">
                    <a16:creationId xmlns:a16="http://schemas.microsoft.com/office/drawing/2014/main" id="{EA3C2917-FBC3-45C2-87FE-456ED2DDCAA2}"/>
                  </a:ext>
                </a:extLst>
              </p:cNvPr>
              <p:cNvSpPr/>
              <p:nvPr/>
            </p:nvSpPr>
            <p:spPr>
              <a:xfrm>
                <a:off x="6945282" y="949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Ellipse 193">
                <a:extLst>
                  <a:ext uri="{FF2B5EF4-FFF2-40B4-BE49-F238E27FC236}">
                    <a16:creationId xmlns:a16="http://schemas.microsoft.com/office/drawing/2014/main" id="{F0F2AD01-D9B4-45C1-8D44-641B915F73C9}"/>
                  </a:ext>
                </a:extLst>
              </p:cNvPr>
              <p:cNvSpPr/>
              <p:nvPr/>
            </p:nvSpPr>
            <p:spPr>
              <a:xfrm>
                <a:off x="6945282" y="877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Ellipse 194">
                <a:extLst>
                  <a:ext uri="{FF2B5EF4-FFF2-40B4-BE49-F238E27FC236}">
                    <a16:creationId xmlns:a16="http://schemas.microsoft.com/office/drawing/2014/main" id="{87EE564C-046A-4BC8-8EE0-F5301C0C730B}"/>
                  </a:ext>
                </a:extLst>
              </p:cNvPr>
              <p:cNvSpPr/>
              <p:nvPr/>
            </p:nvSpPr>
            <p:spPr>
              <a:xfrm>
                <a:off x="6945282" y="8055454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Ellipse 195">
                <a:extLst>
                  <a:ext uri="{FF2B5EF4-FFF2-40B4-BE49-F238E27FC236}">
                    <a16:creationId xmlns:a16="http://schemas.microsoft.com/office/drawing/2014/main" id="{804E751A-A690-4876-9EA5-8D7A4F895272}"/>
                  </a:ext>
                </a:extLst>
              </p:cNvPr>
              <p:cNvSpPr/>
              <p:nvPr/>
            </p:nvSpPr>
            <p:spPr>
              <a:xfrm>
                <a:off x="7391086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Ellipse 196">
                <a:extLst>
                  <a:ext uri="{FF2B5EF4-FFF2-40B4-BE49-F238E27FC236}">
                    <a16:creationId xmlns:a16="http://schemas.microsoft.com/office/drawing/2014/main" id="{3B34BC0B-7239-430A-BBD7-1D3C95120726}"/>
                  </a:ext>
                </a:extLst>
              </p:cNvPr>
              <p:cNvSpPr/>
              <p:nvPr/>
            </p:nvSpPr>
            <p:spPr>
              <a:xfrm>
                <a:off x="7391086" y="841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Ellipse 197">
                <a:extLst>
                  <a:ext uri="{FF2B5EF4-FFF2-40B4-BE49-F238E27FC236}">
                    <a16:creationId xmlns:a16="http://schemas.microsoft.com/office/drawing/2014/main" id="{788B1092-303C-4C6A-A1DE-2BBCA8389CAC}"/>
                  </a:ext>
                </a:extLst>
              </p:cNvPr>
              <p:cNvSpPr/>
              <p:nvPr/>
            </p:nvSpPr>
            <p:spPr>
              <a:xfrm>
                <a:off x="7391086" y="769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Ellipse 198">
                <a:extLst>
                  <a:ext uri="{FF2B5EF4-FFF2-40B4-BE49-F238E27FC236}">
                    <a16:creationId xmlns:a16="http://schemas.microsoft.com/office/drawing/2014/main" id="{F51FB36E-294D-4FA2-9C18-027EA4528E4A}"/>
                  </a:ext>
                </a:extLst>
              </p:cNvPr>
              <p:cNvSpPr/>
              <p:nvPr/>
            </p:nvSpPr>
            <p:spPr>
              <a:xfrm>
                <a:off x="6494058" y="1057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Ellipse 199">
                <a:extLst>
                  <a:ext uri="{FF2B5EF4-FFF2-40B4-BE49-F238E27FC236}">
                    <a16:creationId xmlns:a16="http://schemas.microsoft.com/office/drawing/2014/main" id="{21C98C17-14D6-44FF-9667-445E1555A3BB}"/>
                  </a:ext>
                </a:extLst>
              </p:cNvPr>
              <p:cNvSpPr/>
              <p:nvPr/>
            </p:nvSpPr>
            <p:spPr>
              <a:xfrm>
                <a:off x="6945282" y="1021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Ellipse 200">
                <a:extLst>
                  <a:ext uri="{FF2B5EF4-FFF2-40B4-BE49-F238E27FC236}">
                    <a16:creationId xmlns:a16="http://schemas.microsoft.com/office/drawing/2014/main" id="{479800D5-D9C9-4854-AB35-65211E9972F5}"/>
                  </a:ext>
                </a:extLst>
              </p:cNvPr>
              <p:cNvSpPr/>
              <p:nvPr/>
            </p:nvSpPr>
            <p:spPr>
              <a:xfrm>
                <a:off x="7391086" y="985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Ellipse 201">
                <a:extLst>
                  <a:ext uri="{FF2B5EF4-FFF2-40B4-BE49-F238E27FC236}">
                    <a16:creationId xmlns:a16="http://schemas.microsoft.com/office/drawing/2014/main" id="{DC3DF984-3F30-411B-B8EB-401593BB628D}"/>
                  </a:ext>
                </a:extLst>
              </p:cNvPr>
              <p:cNvSpPr/>
              <p:nvPr/>
            </p:nvSpPr>
            <p:spPr>
              <a:xfrm>
                <a:off x="7836890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Ellipse 202">
                <a:extLst>
                  <a:ext uri="{FF2B5EF4-FFF2-40B4-BE49-F238E27FC236}">
                    <a16:creationId xmlns:a16="http://schemas.microsoft.com/office/drawing/2014/main" id="{7F15DE23-AA53-4405-8CA5-E8E434278DC9}"/>
                  </a:ext>
                </a:extLst>
              </p:cNvPr>
              <p:cNvSpPr/>
              <p:nvPr/>
            </p:nvSpPr>
            <p:spPr>
              <a:xfrm>
                <a:off x="7836890" y="805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Ellipse 203">
                <a:extLst>
                  <a:ext uri="{FF2B5EF4-FFF2-40B4-BE49-F238E27FC236}">
                    <a16:creationId xmlns:a16="http://schemas.microsoft.com/office/drawing/2014/main" id="{1502FC3F-7471-4C6D-8114-8C993A1CA118}"/>
                  </a:ext>
                </a:extLst>
              </p:cNvPr>
              <p:cNvSpPr/>
              <p:nvPr/>
            </p:nvSpPr>
            <p:spPr>
              <a:xfrm>
                <a:off x="7836890" y="73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Ellipse 204">
                <a:extLst>
                  <a:ext uri="{FF2B5EF4-FFF2-40B4-BE49-F238E27FC236}">
                    <a16:creationId xmlns:a16="http://schemas.microsoft.com/office/drawing/2014/main" id="{A1BC0375-B792-4FA7-88FE-02FD13A58CAC}"/>
                  </a:ext>
                </a:extLst>
              </p:cNvPr>
              <p:cNvSpPr/>
              <p:nvPr/>
            </p:nvSpPr>
            <p:spPr>
              <a:xfrm>
                <a:off x="7836890" y="949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Ellipse 205">
                <a:extLst>
                  <a:ext uri="{FF2B5EF4-FFF2-40B4-BE49-F238E27FC236}">
                    <a16:creationId xmlns:a16="http://schemas.microsoft.com/office/drawing/2014/main" id="{70E388F5-D8E6-4972-8542-7DCF2FB8685E}"/>
                  </a:ext>
                </a:extLst>
              </p:cNvPr>
              <p:cNvSpPr/>
              <p:nvPr/>
            </p:nvSpPr>
            <p:spPr>
              <a:xfrm>
                <a:off x="6494058" y="1129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A92F3C9A-A02D-4F2C-B32B-1B77F40DDEC0}"/>
                  </a:ext>
                </a:extLst>
              </p:cNvPr>
              <p:cNvSpPr/>
              <p:nvPr/>
            </p:nvSpPr>
            <p:spPr>
              <a:xfrm>
                <a:off x="6945282" y="10935454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Ellipse 207">
                <a:extLst>
                  <a:ext uri="{FF2B5EF4-FFF2-40B4-BE49-F238E27FC236}">
                    <a16:creationId xmlns:a16="http://schemas.microsoft.com/office/drawing/2014/main" id="{013BD4DE-D839-4138-B89A-83B94C3A2594}"/>
                  </a:ext>
                </a:extLst>
              </p:cNvPr>
              <p:cNvSpPr/>
              <p:nvPr/>
            </p:nvSpPr>
            <p:spPr>
              <a:xfrm>
                <a:off x="7391086" y="1057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99C5EFDB-EA19-41DA-9572-1FD4332B96DD}"/>
                  </a:ext>
                </a:extLst>
              </p:cNvPr>
              <p:cNvSpPr/>
              <p:nvPr/>
            </p:nvSpPr>
            <p:spPr>
              <a:xfrm>
                <a:off x="7836890" y="1021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A1CB0F67-151F-446C-8166-2FAC7FEAB0C4}"/>
                  </a:ext>
                </a:extLst>
              </p:cNvPr>
              <p:cNvSpPr/>
              <p:nvPr/>
            </p:nvSpPr>
            <p:spPr>
              <a:xfrm>
                <a:off x="8284907" y="841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C72AAC41-EF1E-492C-8840-FDC0A38F8E68}"/>
                  </a:ext>
                </a:extLst>
              </p:cNvPr>
              <p:cNvSpPr/>
              <p:nvPr/>
            </p:nvSpPr>
            <p:spPr>
              <a:xfrm>
                <a:off x="8284907" y="769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Ellipse 211">
                <a:extLst>
                  <a:ext uri="{FF2B5EF4-FFF2-40B4-BE49-F238E27FC236}">
                    <a16:creationId xmlns:a16="http://schemas.microsoft.com/office/drawing/2014/main" id="{B427BD32-DD3B-45CE-B924-0841352C1AD5}"/>
                  </a:ext>
                </a:extLst>
              </p:cNvPr>
              <p:cNvSpPr/>
              <p:nvPr/>
            </p:nvSpPr>
            <p:spPr>
              <a:xfrm>
                <a:off x="8284907" y="697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Ellipse 212">
                <a:extLst>
                  <a:ext uri="{FF2B5EF4-FFF2-40B4-BE49-F238E27FC236}">
                    <a16:creationId xmlns:a16="http://schemas.microsoft.com/office/drawing/2014/main" id="{5F39C8A2-4BE1-4FCA-AFB2-A1A72BFCA652}"/>
                  </a:ext>
                </a:extLst>
              </p:cNvPr>
              <p:cNvSpPr/>
              <p:nvPr/>
            </p:nvSpPr>
            <p:spPr>
              <a:xfrm>
                <a:off x="8284907" y="913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Ellipse 213">
                <a:extLst>
                  <a:ext uri="{FF2B5EF4-FFF2-40B4-BE49-F238E27FC236}">
                    <a16:creationId xmlns:a16="http://schemas.microsoft.com/office/drawing/2014/main" id="{3DADED58-4936-4795-A63E-42F21EE7D363}"/>
                  </a:ext>
                </a:extLst>
              </p:cNvPr>
              <p:cNvSpPr/>
              <p:nvPr/>
            </p:nvSpPr>
            <p:spPr>
              <a:xfrm>
                <a:off x="8284907" y="9854721"/>
                <a:ext cx="360000" cy="360000"/>
              </a:xfrm>
              <a:prstGeom prst="ellipse">
                <a:avLst/>
              </a:prstGeom>
              <a:solidFill>
                <a:srgbClr val="FF7F2B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5" name="Gerader Verbinder 214">
                <a:extLst>
                  <a:ext uri="{FF2B5EF4-FFF2-40B4-BE49-F238E27FC236}">
                    <a16:creationId xmlns:a16="http://schemas.microsoft.com/office/drawing/2014/main" id="{07E30FD6-7D50-43F6-AD97-3C210516AA32}"/>
                  </a:ext>
                </a:extLst>
              </p:cNvPr>
              <p:cNvCxnSpPr>
                <a:cxnSpLocks/>
                <a:stCxn id="198" idx="6"/>
                <a:endCxn id="189" idx="2"/>
              </p:cNvCxnSpPr>
              <p:nvPr/>
            </p:nvCxnSpPr>
            <p:spPr>
              <a:xfrm>
                <a:off x="7751086" y="7874721"/>
                <a:ext cx="2475371" cy="72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>
                <a:extLst>
                  <a:ext uri="{FF2B5EF4-FFF2-40B4-BE49-F238E27FC236}">
                    <a16:creationId xmlns:a16="http://schemas.microsoft.com/office/drawing/2014/main" id="{83A1DD24-7F00-4258-83DD-F8A26CCF279A}"/>
                  </a:ext>
                </a:extLst>
              </p:cNvPr>
              <p:cNvCxnSpPr>
                <a:cxnSpLocks/>
                <a:stCxn id="195" idx="6"/>
                <a:endCxn id="189" idx="2"/>
              </p:cNvCxnSpPr>
              <p:nvPr/>
            </p:nvCxnSpPr>
            <p:spPr>
              <a:xfrm>
                <a:off x="7305282" y="8235454"/>
                <a:ext cx="2921175" cy="3657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>
                <a:extLst>
                  <a:ext uri="{FF2B5EF4-FFF2-40B4-BE49-F238E27FC236}">
                    <a16:creationId xmlns:a16="http://schemas.microsoft.com/office/drawing/2014/main" id="{9F193956-FFF0-42A1-B16A-3E6E167ED16B}"/>
                  </a:ext>
                </a:extLst>
              </p:cNvPr>
              <p:cNvCxnSpPr>
                <a:cxnSpLocks/>
                <a:stCxn id="204" idx="6"/>
                <a:endCxn id="189" idx="2"/>
              </p:cNvCxnSpPr>
              <p:nvPr/>
            </p:nvCxnSpPr>
            <p:spPr>
              <a:xfrm>
                <a:off x="8196890" y="7514721"/>
                <a:ext cx="2029567" cy="108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>
                <a:extLst>
                  <a:ext uri="{FF2B5EF4-FFF2-40B4-BE49-F238E27FC236}">
                    <a16:creationId xmlns:a16="http://schemas.microsoft.com/office/drawing/2014/main" id="{94E84E14-D77B-423C-B7B0-1C79F4547AC2}"/>
                  </a:ext>
                </a:extLst>
              </p:cNvPr>
              <p:cNvCxnSpPr>
                <a:cxnSpLocks/>
                <a:stCxn id="203" idx="6"/>
                <a:endCxn id="189" idx="2"/>
              </p:cNvCxnSpPr>
              <p:nvPr/>
            </p:nvCxnSpPr>
            <p:spPr>
              <a:xfrm>
                <a:off x="8196890" y="8234721"/>
                <a:ext cx="2029567" cy="36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>
                <a:extLst>
                  <a:ext uri="{FF2B5EF4-FFF2-40B4-BE49-F238E27FC236}">
                    <a16:creationId xmlns:a16="http://schemas.microsoft.com/office/drawing/2014/main" id="{A4FCFEF1-B033-4E44-B3CC-F6ED9C5E5803}"/>
                  </a:ext>
                </a:extLst>
              </p:cNvPr>
              <p:cNvCxnSpPr>
                <a:cxnSpLocks/>
                <a:stCxn id="194" idx="6"/>
                <a:endCxn id="189" idx="2"/>
              </p:cNvCxnSpPr>
              <p:nvPr/>
            </p:nvCxnSpPr>
            <p:spPr>
              <a:xfrm flipV="1">
                <a:off x="7305282" y="8601210"/>
                <a:ext cx="2921175" cy="35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r Verbinder 219">
                <a:extLst>
                  <a:ext uri="{FF2B5EF4-FFF2-40B4-BE49-F238E27FC236}">
                    <a16:creationId xmlns:a16="http://schemas.microsoft.com/office/drawing/2014/main" id="{2A944F3B-E974-44B9-AC38-325C815BBBF8}"/>
                  </a:ext>
                </a:extLst>
              </p:cNvPr>
              <p:cNvCxnSpPr>
                <a:cxnSpLocks/>
                <a:stCxn id="197" idx="6"/>
                <a:endCxn id="189" idx="2"/>
              </p:cNvCxnSpPr>
              <p:nvPr/>
            </p:nvCxnSpPr>
            <p:spPr>
              <a:xfrm>
                <a:off x="7751086" y="8594721"/>
                <a:ext cx="2475371" cy="648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Gerader Verbinder 220">
                <a:extLst>
                  <a:ext uri="{FF2B5EF4-FFF2-40B4-BE49-F238E27FC236}">
                    <a16:creationId xmlns:a16="http://schemas.microsoft.com/office/drawing/2014/main" id="{1F25B7D5-3EDB-4F8B-B825-3081AF84722C}"/>
                  </a:ext>
                </a:extLst>
              </p:cNvPr>
              <p:cNvCxnSpPr>
                <a:cxnSpLocks/>
                <a:stCxn id="202" idx="6"/>
                <a:endCxn id="189" idx="2"/>
              </p:cNvCxnSpPr>
              <p:nvPr/>
            </p:nvCxnSpPr>
            <p:spPr>
              <a:xfrm flipV="1">
                <a:off x="8196890" y="8601210"/>
                <a:ext cx="2029567" cy="35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Gerader Verbinder 221">
                <a:extLst>
                  <a:ext uri="{FF2B5EF4-FFF2-40B4-BE49-F238E27FC236}">
                    <a16:creationId xmlns:a16="http://schemas.microsoft.com/office/drawing/2014/main" id="{D791D0EF-06D1-41BB-8986-60A200545F8A}"/>
                  </a:ext>
                </a:extLst>
              </p:cNvPr>
              <p:cNvCxnSpPr>
                <a:cxnSpLocks/>
                <a:stCxn id="193" idx="6"/>
                <a:endCxn id="189" idx="2"/>
              </p:cNvCxnSpPr>
              <p:nvPr/>
            </p:nvCxnSpPr>
            <p:spPr>
              <a:xfrm flipV="1">
                <a:off x="7305282" y="8601210"/>
                <a:ext cx="2921175" cy="10742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Gerader Verbinder 222">
                <a:extLst>
                  <a:ext uri="{FF2B5EF4-FFF2-40B4-BE49-F238E27FC236}">
                    <a16:creationId xmlns:a16="http://schemas.microsoft.com/office/drawing/2014/main" id="{1C2893A1-8C5B-4772-807B-A406272FDE45}"/>
                  </a:ext>
                </a:extLst>
              </p:cNvPr>
              <p:cNvCxnSpPr>
                <a:cxnSpLocks/>
                <a:stCxn id="196" idx="6"/>
                <a:endCxn id="189" idx="2"/>
              </p:cNvCxnSpPr>
              <p:nvPr/>
            </p:nvCxnSpPr>
            <p:spPr>
              <a:xfrm flipV="1">
                <a:off x="7751086" y="8601210"/>
                <a:ext cx="2475371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8" name="Grafik 447">
                <a:extLst>
                  <a:ext uri="{FF2B5EF4-FFF2-40B4-BE49-F238E27FC236}">
                    <a16:creationId xmlns:a16="http://schemas.microsoft.com/office/drawing/2014/main" id="{73CE9111-C43E-4ADF-83C3-DD1F9C7852D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1673" y="7373446"/>
                <a:ext cx="744507" cy="689104"/>
              </a:xfrm>
              <a:prstGeom prst="rect">
                <a:avLst/>
              </a:prstGeom>
            </p:spPr>
          </p:pic>
          <p:pic>
            <p:nvPicPr>
              <p:cNvPr id="225" name="Grafik 224">
                <a:extLst>
                  <a:ext uri="{FF2B5EF4-FFF2-40B4-BE49-F238E27FC236}">
                    <a16:creationId xmlns:a16="http://schemas.microsoft.com/office/drawing/2014/main" id="{E5787E36-6D09-434C-BA1A-2BF01C7C3DB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167" y="11364593"/>
                <a:ext cx="280368" cy="221721"/>
              </a:xfrm>
              <a:prstGeom prst="rect">
                <a:avLst/>
              </a:prstGeom>
            </p:spPr>
          </p:pic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40E66C2-A12C-43A7-9B7A-95426780D03A}"/>
                  </a:ext>
                </a:extLst>
              </p:cNvPr>
              <p:cNvSpPr/>
              <p:nvPr/>
            </p:nvSpPr>
            <p:spPr>
              <a:xfrm>
                <a:off x="9779373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36390137-778D-42CD-8EE8-63BF0131EA50}"/>
                  </a:ext>
                </a:extLst>
              </p:cNvPr>
              <p:cNvSpPr/>
              <p:nvPr/>
            </p:nvSpPr>
            <p:spPr>
              <a:xfrm>
                <a:off x="10226457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17FB02D5-864E-4A80-9172-D154678012FF}"/>
                  </a:ext>
                </a:extLst>
              </p:cNvPr>
              <p:cNvSpPr/>
              <p:nvPr/>
            </p:nvSpPr>
            <p:spPr>
              <a:xfrm>
                <a:off x="9779373" y="949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FCD3010C-48E7-4340-AA6E-CB02299683AD}"/>
                  </a:ext>
                </a:extLst>
              </p:cNvPr>
              <p:cNvSpPr/>
              <p:nvPr/>
            </p:nvSpPr>
            <p:spPr>
              <a:xfrm>
                <a:off x="10675945" y="877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D1F7BD92-D457-46AA-849E-2CEA6C065F40}"/>
                  </a:ext>
                </a:extLst>
              </p:cNvPr>
              <p:cNvSpPr/>
              <p:nvPr/>
            </p:nvSpPr>
            <p:spPr>
              <a:xfrm>
                <a:off x="10675945" y="8061210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845BC94F-615C-49E6-A59C-911104941E2A}"/>
                  </a:ext>
                </a:extLst>
              </p:cNvPr>
              <p:cNvSpPr/>
              <p:nvPr/>
            </p:nvSpPr>
            <p:spPr>
              <a:xfrm>
                <a:off x="10221818" y="984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CFC38782-BA41-4CBC-843F-111CEEF8B169}"/>
                  </a:ext>
                </a:extLst>
              </p:cNvPr>
              <p:cNvSpPr/>
              <p:nvPr/>
            </p:nvSpPr>
            <p:spPr>
              <a:xfrm>
                <a:off x="9774734" y="1020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E4024AE3-68A2-4B59-8AD6-0CD6236BC1F4}"/>
                  </a:ext>
                </a:extLst>
              </p:cNvPr>
              <p:cNvSpPr/>
              <p:nvPr/>
            </p:nvSpPr>
            <p:spPr>
              <a:xfrm>
                <a:off x="10671306" y="9482517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215A330B-57D0-496A-BE4E-91F2253CF99E}"/>
                  </a:ext>
                </a:extLst>
              </p:cNvPr>
              <p:cNvSpPr/>
              <p:nvPr/>
            </p:nvSpPr>
            <p:spPr>
              <a:xfrm>
                <a:off x="13056939" y="9134721"/>
                <a:ext cx="360000" cy="360000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49BC4394-CF01-40D1-BE07-D1A4FF814031}"/>
                  </a:ext>
                </a:extLst>
              </p:cNvPr>
              <p:cNvCxnSpPr>
                <a:cxnSpLocks/>
                <a:stCxn id="173" idx="6"/>
                <a:endCxn id="177" idx="2"/>
              </p:cNvCxnSpPr>
              <p:nvPr/>
            </p:nvCxnSpPr>
            <p:spPr>
              <a:xfrm>
                <a:off x="11035945" y="8241210"/>
                <a:ext cx="2020994" cy="107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>
                <a:extLst>
                  <a:ext uri="{FF2B5EF4-FFF2-40B4-BE49-F238E27FC236}">
                    <a16:creationId xmlns:a16="http://schemas.microsoft.com/office/drawing/2014/main" id="{EAE7B9B6-494E-4994-A698-FB8E54651648}"/>
                  </a:ext>
                </a:extLst>
              </p:cNvPr>
              <p:cNvCxnSpPr>
                <a:cxnSpLocks/>
                <a:stCxn id="189" idx="6"/>
                <a:endCxn id="177" idx="2"/>
              </p:cNvCxnSpPr>
              <p:nvPr/>
            </p:nvCxnSpPr>
            <p:spPr>
              <a:xfrm>
                <a:off x="10586457" y="8601210"/>
                <a:ext cx="2470482" cy="7135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r Verbinder 179">
                <a:extLst>
                  <a:ext uri="{FF2B5EF4-FFF2-40B4-BE49-F238E27FC236}">
                    <a16:creationId xmlns:a16="http://schemas.microsoft.com/office/drawing/2014/main" id="{6F0F2A82-9411-4774-916A-501478B77F0F}"/>
                  </a:ext>
                </a:extLst>
              </p:cNvPr>
              <p:cNvCxnSpPr>
                <a:cxnSpLocks/>
                <a:stCxn id="168" idx="6"/>
                <a:endCxn id="177" idx="2"/>
              </p:cNvCxnSpPr>
              <p:nvPr/>
            </p:nvCxnSpPr>
            <p:spPr>
              <a:xfrm>
                <a:off x="10139373" y="8954721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BF841B17-DA1E-4C2D-8441-388866B0821E}"/>
                  </a:ext>
                </a:extLst>
              </p:cNvPr>
              <p:cNvCxnSpPr>
                <a:cxnSpLocks/>
                <a:stCxn id="172" idx="6"/>
                <a:endCxn id="177" idx="2"/>
              </p:cNvCxnSpPr>
              <p:nvPr/>
            </p:nvCxnSpPr>
            <p:spPr>
              <a:xfrm>
                <a:off x="11035945" y="8954721"/>
                <a:ext cx="2020994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Gerader Verbinder 181">
                <a:extLst>
                  <a:ext uri="{FF2B5EF4-FFF2-40B4-BE49-F238E27FC236}">
                    <a16:creationId xmlns:a16="http://schemas.microsoft.com/office/drawing/2014/main" id="{927249A2-B0C8-464F-B579-2BCBBFBDEE0D}"/>
                  </a:ext>
                </a:extLst>
              </p:cNvPr>
              <p:cNvCxnSpPr>
                <a:cxnSpLocks/>
                <a:stCxn id="169" idx="6"/>
                <a:endCxn id="177" idx="2"/>
              </p:cNvCxnSpPr>
              <p:nvPr/>
            </p:nvCxnSpPr>
            <p:spPr>
              <a:xfrm>
                <a:off x="10586457" y="9314721"/>
                <a:ext cx="24704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>
                <a:extLst>
                  <a:ext uri="{FF2B5EF4-FFF2-40B4-BE49-F238E27FC236}">
                    <a16:creationId xmlns:a16="http://schemas.microsoft.com/office/drawing/2014/main" id="{B7E36B9D-1B07-4629-B9D6-658A81CA7EA9}"/>
                  </a:ext>
                </a:extLst>
              </p:cNvPr>
              <p:cNvCxnSpPr>
                <a:cxnSpLocks/>
                <a:stCxn id="171" idx="6"/>
                <a:endCxn id="177" idx="2"/>
              </p:cNvCxnSpPr>
              <p:nvPr/>
            </p:nvCxnSpPr>
            <p:spPr>
              <a:xfrm flipV="1">
                <a:off x="10139373" y="9314721"/>
                <a:ext cx="2917566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>
                <a:extLst>
                  <a:ext uri="{FF2B5EF4-FFF2-40B4-BE49-F238E27FC236}">
                    <a16:creationId xmlns:a16="http://schemas.microsoft.com/office/drawing/2014/main" id="{1CDCB962-8564-4F08-A01C-41B00A81FDD1}"/>
                  </a:ext>
                </a:extLst>
              </p:cNvPr>
              <p:cNvCxnSpPr>
                <a:cxnSpLocks/>
                <a:stCxn id="175" idx="6"/>
                <a:endCxn id="177" idx="2"/>
              </p:cNvCxnSpPr>
              <p:nvPr/>
            </p:nvCxnSpPr>
            <p:spPr>
              <a:xfrm flipV="1">
                <a:off x="10134734" y="9314721"/>
                <a:ext cx="2922205" cy="106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>
                <a:extLst>
                  <a:ext uri="{FF2B5EF4-FFF2-40B4-BE49-F238E27FC236}">
                    <a16:creationId xmlns:a16="http://schemas.microsoft.com/office/drawing/2014/main" id="{137AA7C0-4042-4E33-B617-B2810035FC0A}"/>
                  </a:ext>
                </a:extLst>
              </p:cNvPr>
              <p:cNvCxnSpPr>
                <a:cxnSpLocks/>
                <a:stCxn id="174" idx="6"/>
                <a:endCxn id="177" idx="2"/>
              </p:cNvCxnSpPr>
              <p:nvPr/>
            </p:nvCxnSpPr>
            <p:spPr>
              <a:xfrm flipV="1">
                <a:off x="10581818" y="9314721"/>
                <a:ext cx="2475121" cy="70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>
                <a:extLst>
                  <a:ext uri="{FF2B5EF4-FFF2-40B4-BE49-F238E27FC236}">
                    <a16:creationId xmlns:a16="http://schemas.microsoft.com/office/drawing/2014/main" id="{53CAB8C6-750B-47CF-8404-C904B011362C}"/>
                  </a:ext>
                </a:extLst>
              </p:cNvPr>
              <p:cNvCxnSpPr>
                <a:cxnSpLocks/>
                <a:stCxn id="176" idx="6"/>
                <a:endCxn id="177" idx="2"/>
              </p:cNvCxnSpPr>
              <p:nvPr/>
            </p:nvCxnSpPr>
            <p:spPr>
              <a:xfrm flipV="1">
                <a:off x="11031306" y="9314721"/>
                <a:ext cx="2025633" cy="3477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Gerade Verbindung mit Pfeil 426">
                <a:extLst>
                  <a:ext uri="{FF2B5EF4-FFF2-40B4-BE49-F238E27FC236}">
                    <a16:creationId xmlns:a16="http://schemas.microsoft.com/office/drawing/2014/main" id="{889AD79D-8F4C-4A2D-A287-36BF5370F1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4058" y="8054721"/>
                <a:ext cx="180000" cy="1475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5" name="Grafik 434">
                <a:extLst>
                  <a:ext uri="{FF2B5EF4-FFF2-40B4-BE49-F238E27FC236}">
                    <a16:creationId xmlns:a16="http://schemas.microsoft.com/office/drawing/2014/main" id="{BDC4E487-9CC1-4FCF-9A4F-8B476C8845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8605" y="7393605"/>
                <a:ext cx="1272292" cy="366995"/>
              </a:xfrm>
              <a:prstGeom prst="rect">
                <a:avLst/>
              </a:prstGeom>
            </p:spPr>
          </p:pic>
          <p:pic>
            <p:nvPicPr>
              <p:cNvPr id="492" name="Grafik 491">
                <a:extLst>
                  <a:ext uri="{FF2B5EF4-FFF2-40B4-BE49-F238E27FC236}">
                    <a16:creationId xmlns:a16="http://schemas.microsoft.com/office/drawing/2014/main" id="{D8ECA625-8925-4289-9A16-6F772A9AFA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52121" y="5952463"/>
                <a:ext cx="2169636" cy="462820"/>
              </a:xfrm>
              <a:prstGeom prst="rect">
                <a:avLst/>
              </a:prstGeom>
            </p:spPr>
          </p:pic>
          <p:pic>
            <p:nvPicPr>
              <p:cNvPr id="493" name="Grafik 492">
                <a:extLst>
                  <a:ext uri="{FF2B5EF4-FFF2-40B4-BE49-F238E27FC236}">
                    <a16:creationId xmlns:a16="http://schemas.microsoft.com/office/drawing/2014/main" id="{19C79D5F-C918-454F-81DC-EE7AD6D97E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6266" y="5952463"/>
                <a:ext cx="2087164" cy="455686"/>
              </a:xfrm>
              <a:prstGeom prst="rect">
                <a:avLst/>
              </a:prstGeom>
            </p:spPr>
          </p:pic>
          <p:pic>
            <p:nvPicPr>
              <p:cNvPr id="494" name="Grafik 493">
                <a:extLst>
                  <a:ext uri="{FF2B5EF4-FFF2-40B4-BE49-F238E27FC236}">
                    <a16:creationId xmlns:a16="http://schemas.microsoft.com/office/drawing/2014/main" id="{2A2E76F7-17AC-4981-B9CC-34EF7E8845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8415" y="5952463"/>
                <a:ext cx="1986805" cy="455629"/>
              </a:xfrm>
              <a:prstGeom prst="rect">
                <a:avLst/>
              </a:prstGeom>
            </p:spPr>
          </p:pic>
        </p:grpSp>
      </p:grpSp>
      <p:grpSp>
        <p:nvGrpSpPr>
          <p:cNvPr id="1052" name="Gruppieren 1051">
            <a:extLst>
              <a:ext uri="{FF2B5EF4-FFF2-40B4-BE49-F238E27FC236}">
                <a16:creationId xmlns:a16="http://schemas.microsoft.com/office/drawing/2014/main" id="{21E92C79-F957-4CDC-8D1B-E7BBB1696BF4}"/>
              </a:ext>
            </a:extLst>
          </p:cNvPr>
          <p:cNvGrpSpPr/>
          <p:nvPr/>
        </p:nvGrpSpPr>
        <p:grpSpPr>
          <a:xfrm>
            <a:off x="-4216747" y="2081650"/>
            <a:ext cx="12413637" cy="2522705"/>
            <a:chOff x="-2113734" y="1637219"/>
            <a:chExt cx="12413637" cy="2522705"/>
          </a:xfrm>
        </p:grpSpPr>
        <p:sp>
          <p:nvSpPr>
            <p:cNvPr id="1040" name="Rechteck: abgerundete Ecken 1039">
              <a:extLst>
                <a:ext uri="{FF2B5EF4-FFF2-40B4-BE49-F238E27FC236}">
                  <a16:creationId xmlns:a16="http://schemas.microsoft.com/office/drawing/2014/main" id="{BABA616E-9AAD-4673-A7ED-8269E7B2CDCA}"/>
                </a:ext>
              </a:extLst>
            </p:cNvPr>
            <p:cNvSpPr/>
            <p:nvPr/>
          </p:nvSpPr>
          <p:spPr>
            <a:xfrm>
              <a:off x="3112376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41" name="Gerade Verbindung mit Pfeil 1040">
              <a:extLst>
                <a:ext uri="{FF2B5EF4-FFF2-40B4-BE49-F238E27FC236}">
                  <a16:creationId xmlns:a16="http://schemas.microsoft.com/office/drawing/2014/main" id="{F69138FE-DB49-4CA4-A647-D0692372D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1248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Rechteck: abgerundete Ecken 1041">
              <a:extLst>
                <a:ext uri="{FF2B5EF4-FFF2-40B4-BE49-F238E27FC236}">
                  <a16:creationId xmlns:a16="http://schemas.microsoft.com/office/drawing/2014/main" id="{D5A5BCA0-0B97-4775-8D3D-72AEFADC4FAE}"/>
                </a:ext>
              </a:extLst>
            </p:cNvPr>
            <p:cNvSpPr/>
            <p:nvPr/>
          </p:nvSpPr>
          <p:spPr>
            <a:xfrm>
              <a:off x="6673624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3" name="Grafik 1012">
              <a:extLst>
                <a:ext uri="{FF2B5EF4-FFF2-40B4-BE49-F238E27FC236}">
                  <a16:creationId xmlns:a16="http://schemas.microsoft.com/office/drawing/2014/main" id="{E74EABAD-99ED-41FC-BF4E-9D38E35231C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4028" y="1677665"/>
              <a:ext cx="750333" cy="263291"/>
            </a:xfrm>
            <a:prstGeom prst="rect">
              <a:avLst/>
            </a:prstGeom>
          </p:spPr>
        </p:pic>
        <p:pic>
          <p:nvPicPr>
            <p:cNvPr id="1015" name="Grafik 1014">
              <a:extLst>
                <a:ext uri="{FF2B5EF4-FFF2-40B4-BE49-F238E27FC236}">
                  <a16:creationId xmlns:a16="http://schemas.microsoft.com/office/drawing/2014/main" id="{E1361C8E-2954-4974-AB0B-12C6E19A4B3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936" y="2497243"/>
              <a:ext cx="820933" cy="369096"/>
            </a:xfrm>
            <a:prstGeom prst="rect">
              <a:avLst/>
            </a:prstGeom>
          </p:spPr>
        </p:pic>
        <p:pic>
          <p:nvPicPr>
            <p:cNvPr id="1009" name="Grafik 1008">
              <a:extLst>
                <a:ext uri="{FF2B5EF4-FFF2-40B4-BE49-F238E27FC236}">
                  <a16:creationId xmlns:a16="http://schemas.microsoft.com/office/drawing/2014/main" id="{75318757-EACB-485E-8894-6500AB14D84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058" y="3893923"/>
              <a:ext cx="822380" cy="266001"/>
            </a:xfrm>
            <a:prstGeom prst="rect">
              <a:avLst/>
            </a:prstGeom>
          </p:spPr>
        </p:pic>
        <p:pic>
          <p:nvPicPr>
            <p:cNvPr id="912" name="Grafik 911">
              <a:extLst>
                <a:ext uri="{FF2B5EF4-FFF2-40B4-BE49-F238E27FC236}">
                  <a16:creationId xmlns:a16="http://schemas.microsoft.com/office/drawing/2014/main" id="{B32C23B1-FC6F-43C1-9D90-933D992BC05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386" y="1683356"/>
              <a:ext cx="739251" cy="260716"/>
            </a:xfrm>
            <a:prstGeom prst="rect">
              <a:avLst/>
            </a:prstGeom>
          </p:spPr>
        </p:pic>
        <p:pic>
          <p:nvPicPr>
            <p:cNvPr id="913" name="Grafik 912">
              <a:extLst>
                <a:ext uri="{FF2B5EF4-FFF2-40B4-BE49-F238E27FC236}">
                  <a16:creationId xmlns:a16="http://schemas.microsoft.com/office/drawing/2014/main" id="{88C93985-014B-40C8-983A-4B850BEA6B0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410" y="2499099"/>
              <a:ext cx="807179" cy="366525"/>
            </a:xfrm>
            <a:prstGeom prst="rect">
              <a:avLst/>
            </a:prstGeom>
          </p:spPr>
        </p:pic>
        <p:pic>
          <p:nvPicPr>
            <p:cNvPr id="914" name="Grafik 913">
              <a:extLst>
                <a:ext uri="{FF2B5EF4-FFF2-40B4-BE49-F238E27FC236}">
                  <a16:creationId xmlns:a16="http://schemas.microsoft.com/office/drawing/2014/main" id="{3CA25B73-E0F4-4AB4-B57D-56254FE308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8433" y="3895791"/>
              <a:ext cx="386636" cy="263400"/>
            </a:xfrm>
            <a:prstGeom prst="rect">
              <a:avLst/>
            </a:prstGeom>
          </p:spPr>
        </p:pic>
        <p:pic>
          <p:nvPicPr>
            <p:cNvPr id="915" name="Grafik 914">
              <a:extLst>
                <a:ext uri="{FF2B5EF4-FFF2-40B4-BE49-F238E27FC236}">
                  <a16:creationId xmlns:a16="http://schemas.microsoft.com/office/drawing/2014/main" id="{764DB4CE-66F9-4B55-A348-7B0A49482EE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2769880"/>
              <a:ext cx="390532" cy="370297"/>
            </a:xfrm>
            <a:prstGeom prst="rect">
              <a:avLst/>
            </a:prstGeom>
          </p:spPr>
        </p:pic>
        <p:pic>
          <p:nvPicPr>
            <p:cNvPr id="916" name="Grafik 915">
              <a:extLst>
                <a:ext uri="{FF2B5EF4-FFF2-40B4-BE49-F238E27FC236}">
                  <a16:creationId xmlns:a16="http://schemas.microsoft.com/office/drawing/2014/main" id="{880A7492-6FCC-4984-B328-26AB60250CF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371" y="1905889"/>
              <a:ext cx="325501" cy="266112"/>
            </a:xfrm>
            <a:prstGeom prst="rect">
              <a:avLst/>
            </a:prstGeom>
          </p:spPr>
        </p:pic>
        <p:sp>
          <p:nvSpPr>
            <p:cNvPr id="960" name="Rechteck: abgerundete Ecken 959">
              <a:extLst>
                <a:ext uri="{FF2B5EF4-FFF2-40B4-BE49-F238E27FC236}">
                  <a16:creationId xmlns:a16="http://schemas.microsoft.com/office/drawing/2014/main" id="{F80295C4-557A-4FA2-BC83-5EDCEFAADB75}"/>
                </a:ext>
              </a:extLst>
            </p:cNvPr>
            <p:cNvSpPr/>
            <p:nvPr/>
          </p:nvSpPr>
          <p:spPr>
            <a:xfrm>
              <a:off x="-448872" y="1637219"/>
              <a:ext cx="2395820" cy="1722362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17" name="Grafik 1016">
              <a:extLst>
                <a:ext uri="{FF2B5EF4-FFF2-40B4-BE49-F238E27FC236}">
                  <a16:creationId xmlns:a16="http://schemas.microsoft.com/office/drawing/2014/main" id="{19CA7375-5022-4EDE-BA20-6C2B2AA671A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42512" y="1905889"/>
              <a:ext cx="752909" cy="265896"/>
            </a:xfrm>
            <a:prstGeom prst="rect">
              <a:avLst/>
            </a:prstGeom>
          </p:spPr>
        </p:pic>
        <p:pic>
          <p:nvPicPr>
            <p:cNvPr id="1019" name="Grafik 1018">
              <a:extLst>
                <a:ext uri="{FF2B5EF4-FFF2-40B4-BE49-F238E27FC236}">
                  <a16:creationId xmlns:a16="http://schemas.microsoft.com/office/drawing/2014/main" id="{782F77EA-96E8-428F-B219-F01BC6D6593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3734" y="2769880"/>
              <a:ext cx="823533" cy="371714"/>
            </a:xfrm>
            <a:prstGeom prst="rect">
              <a:avLst/>
            </a:prstGeom>
          </p:spPr>
        </p:pic>
        <p:pic>
          <p:nvPicPr>
            <p:cNvPr id="1011" name="Grafik 1010">
              <a:extLst>
                <a:ext uri="{FF2B5EF4-FFF2-40B4-BE49-F238E27FC236}">
                  <a16:creationId xmlns:a16="http://schemas.microsoft.com/office/drawing/2014/main" id="{4D3E321C-4CFC-490A-BD28-4516F809936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6393" y="3888206"/>
              <a:ext cx="832923" cy="266001"/>
            </a:xfrm>
            <a:prstGeom prst="rect">
              <a:avLst/>
            </a:prstGeom>
          </p:spPr>
        </p:pic>
        <p:cxnSp>
          <p:nvCxnSpPr>
            <p:cNvPr id="966" name="Gerade Verbindung mit Pfeil 965">
              <a:extLst>
                <a:ext uri="{FF2B5EF4-FFF2-40B4-BE49-F238E27FC236}">
                  <a16:creationId xmlns:a16="http://schemas.microsoft.com/office/drawing/2014/main" id="{6EB11A46-8AA1-4839-87AB-B6FF36E94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026327" y="2036403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Gerade Verbindung mit Pfeil 975">
              <a:extLst>
                <a:ext uri="{FF2B5EF4-FFF2-40B4-BE49-F238E27FC236}">
                  <a16:creationId xmlns:a16="http://schemas.microsoft.com/office/drawing/2014/main" id="{B549D24B-D65A-44EB-BDFE-622C619522CB}"/>
                </a:ext>
              </a:extLst>
            </p:cNvPr>
            <p:cNvCxnSpPr>
              <a:cxnSpLocks/>
            </p:cNvCxnSpPr>
            <p:nvPr/>
          </p:nvCxnSpPr>
          <p:spPr>
            <a:xfrm>
              <a:off x="-1026327" y="2963064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Gerade Verbindung mit Pfeil 983">
              <a:extLst>
                <a:ext uri="{FF2B5EF4-FFF2-40B4-BE49-F238E27FC236}">
                  <a16:creationId xmlns:a16="http://schemas.microsoft.com/office/drawing/2014/main" id="{69D04255-277E-4AEF-A43C-C40E2ED85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Gerade Verbindung mit Pfeil 1035">
              <a:extLst>
                <a:ext uri="{FF2B5EF4-FFF2-40B4-BE49-F238E27FC236}">
                  <a16:creationId xmlns:a16="http://schemas.microsoft.com/office/drawing/2014/main" id="{E7C287BD-E13F-4845-90E0-E454D62C1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948" y="2036403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Gerade Verbindung mit Pfeil 1036">
              <a:extLst>
                <a:ext uri="{FF2B5EF4-FFF2-40B4-BE49-F238E27FC236}">
                  <a16:creationId xmlns:a16="http://schemas.microsoft.com/office/drawing/2014/main" id="{A146AEFE-3E0A-46E2-A5C4-D1ADBD397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984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Gerade Verbindung mit Pfeil 1042">
              <a:extLst>
                <a:ext uri="{FF2B5EF4-FFF2-40B4-BE49-F238E27FC236}">
                  <a16:creationId xmlns:a16="http://schemas.microsoft.com/office/drawing/2014/main" id="{4408E9FD-7B5E-4063-BF81-4501E9BE2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2496" y="3366840"/>
              <a:ext cx="0" cy="433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Gerade Verbindung mit Pfeil 1047">
              <a:extLst>
                <a:ext uri="{FF2B5EF4-FFF2-40B4-BE49-F238E27FC236}">
                  <a16:creationId xmlns:a16="http://schemas.microsoft.com/office/drawing/2014/main" id="{A783C783-0ABC-4569-B327-77B24A836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624" y="2037600"/>
              <a:ext cx="1170000" cy="10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Gerade Verbindung mit Pfeil 1048">
              <a:extLst>
                <a:ext uri="{FF2B5EF4-FFF2-40B4-BE49-F238E27FC236}">
                  <a16:creationId xmlns:a16="http://schemas.microsoft.com/office/drawing/2014/main" id="{6ECDED55-CDE5-4FA7-84C7-8074516D30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2660" y="2962800"/>
              <a:ext cx="11709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Gerade Verbindung mit Pfeil 1049">
              <a:extLst>
                <a:ext uri="{FF2B5EF4-FFF2-40B4-BE49-F238E27FC236}">
                  <a16:creationId xmlns:a16="http://schemas.microsoft.com/office/drawing/2014/main" id="{5572B0AF-A1A6-4E5D-B6D3-062530579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8702" y="2036139"/>
              <a:ext cx="582027" cy="10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Gerade Verbindung mit Pfeil 1050">
              <a:extLst>
                <a:ext uri="{FF2B5EF4-FFF2-40B4-BE49-F238E27FC236}">
                  <a16:creationId xmlns:a16="http://schemas.microsoft.com/office/drawing/2014/main" id="{5B646F52-73B6-4256-BDA8-F0F5A852A92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702" y="2962800"/>
              <a:ext cx="5774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82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-1602828" y="824614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E192E709-C822-4E4F-A10E-00DDF6FC16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34" y="1496279"/>
            <a:ext cx="1285534" cy="306084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5525C45-4234-43AF-9CAF-5EA121FD2CE6}"/>
              </a:ext>
            </a:extLst>
          </p:cNvPr>
          <p:cNvGrpSpPr/>
          <p:nvPr/>
        </p:nvGrpSpPr>
        <p:grpSpPr>
          <a:xfrm>
            <a:off x="5501156" y="335834"/>
            <a:ext cx="5707792" cy="5208771"/>
            <a:chOff x="5501156" y="335834"/>
            <a:chExt cx="5707792" cy="5208771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3C8E4BB1-39BD-406E-AB4F-EBBD08578A6A}"/>
                </a:ext>
              </a:extLst>
            </p:cNvPr>
            <p:cNvSpPr/>
            <p:nvPr/>
          </p:nvSpPr>
          <p:spPr>
            <a:xfrm>
              <a:off x="7580375" y="2041939"/>
              <a:ext cx="2129644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9" name="Grafik 28" descr="Mann">
              <a:extLst>
                <a:ext uri="{FF2B5EF4-FFF2-40B4-BE49-F238E27FC236}">
                  <a16:creationId xmlns:a16="http://schemas.microsoft.com/office/drawing/2014/main" id="{0E6AD73D-1AF8-437C-B0F5-6765D251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746206" y="335834"/>
              <a:ext cx="1081596" cy="1081596"/>
            </a:xfrm>
            <a:prstGeom prst="rect">
              <a:avLst/>
            </a:prstGeom>
          </p:spPr>
        </p:pic>
        <p:pic>
          <p:nvPicPr>
            <p:cNvPr id="31" name="Grafik 30" descr="Kopf mit Zahnrädern">
              <a:extLst>
                <a:ext uri="{FF2B5EF4-FFF2-40B4-BE49-F238E27FC236}">
                  <a16:creationId xmlns:a16="http://schemas.microsoft.com/office/drawing/2014/main" id="{1932EF10-BC8B-4734-8D7C-6BD9AFC2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296161" y="335834"/>
              <a:ext cx="1081596" cy="1081596"/>
            </a:xfrm>
            <a:prstGeom prst="rect">
              <a:avLst/>
            </a:prstGeom>
          </p:spPr>
        </p:pic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98FCAA8-AD1C-41D9-94C8-8850FA902CB3}"/>
                </a:ext>
              </a:extLst>
            </p:cNvPr>
            <p:cNvCxnSpPr/>
            <p:nvPr/>
          </p:nvCxnSpPr>
          <p:spPr>
            <a:xfrm>
              <a:off x="8696154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614BBAD-1E7A-47FB-BA5E-84FBE0E3B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757" y="876632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6AE03EE-DFCE-42AC-83A6-E0A4A0A5EE3E}"/>
                </a:ext>
              </a:extLst>
            </p:cNvPr>
            <p:cNvCxnSpPr>
              <a:cxnSpLocks/>
            </p:cNvCxnSpPr>
            <p:nvPr/>
          </p:nvCxnSpPr>
          <p:spPr>
            <a:xfrm>
              <a:off x="8645198" y="1402150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E68C6092-DA1F-4F6C-9D4A-8D43C849A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0762" y="3188652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CBABA9FE-7F35-4D6E-BEBE-00108CC9B8C7}"/>
                </a:ext>
              </a:extLst>
            </p:cNvPr>
            <p:cNvCxnSpPr>
              <a:cxnSpLocks/>
              <a:stCxn id="50" idx="1"/>
              <a:endCxn id="39" idx="1"/>
            </p:cNvCxnSpPr>
            <p:nvPr/>
          </p:nvCxnSpPr>
          <p:spPr>
            <a:xfrm rot="10800000">
              <a:off x="5501156" y="759418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377288CE-7DE9-41E5-ADB6-F41824A9C149}"/>
                </a:ext>
              </a:extLst>
            </p:cNvPr>
            <p:cNvCxnSpPr>
              <a:cxnSpLocks/>
              <a:stCxn id="50" idx="3"/>
              <a:endCxn id="41" idx="3"/>
            </p:cNvCxnSpPr>
            <p:nvPr/>
          </p:nvCxnSpPr>
          <p:spPr>
            <a:xfrm flipV="1">
              <a:off x="8993794" y="759141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2A36F557-A3BC-4407-A1BF-74A87E1F4CB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5501156" y="642201"/>
              <a:ext cx="1795006" cy="234432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F9256959-EDE5-4CB1-9B48-B76A0809313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9701900" y="642201"/>
              <a:ext cx="1507048" cy="233880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D9A2E007-B488-4472-8F58-CF5DE95D237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178" y="1555537"/>
              <a:ext cx="1216605" cy="187569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D5FB08B-8E09-42D1-99C4-F0878735065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7591" y="3327102"/>
              <a:ext cx="1628192" cy="18992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5CE07604-9782-49EC-B48F-9C55FB1C8B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134" y="3330074"/>
              <a:ext cx="2174190" cy="233851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8F08F867-7626-4EF8-961D-F8CD1521F47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229" y="4755984"/>
              <a:ext cx="1306427" cy="193830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94CA08E5-4EFF-4C61-8A55-307B002BA1C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027" y="2287370"/>
              <a:ext cx="1709815" cy="196516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D65E713F-FD9C-437E-9A53-5C615E8C53C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867" y="2649481"/>
              <a:ext cx="1220137" cy="197578"/>
            </a:xfrm>
            <a:prstGeom prst="rect">
              <a:avLst/>
            </a:prstGeom>
          </p:spPr>
        </p:pic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E5566AE-03BB-48A7-92D9-C58F3A18DAA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004" y="4759675"/>
              <a:ext cx="1795007" cy="186449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8CE2EC8A-3060-460D-B1F8-18FEC23AC4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8147730" y="3728823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D1385D3-581F-493F-A1B2-9657E0A7A2A5}"/>
              </a:ext>
            </a:extLst>
          </p:cNvPr>
          <p:cNvGrpSpPr/>
          <p:nvPr/>
        </p:nvGrpSpPr>
        <p:grpSpPr>
          <a:xfrm>
            <a:off x="3364413" y="-723468"/>
            <a:ext cx="19116418" cy="5019467"/>
            <a:chOff x="3364413" y="-723468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3364413" y="-60349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10010540" y="-60350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16672365" y="-38958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9332632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15986608" y="2117825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109" y="-715770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8377" y="-718321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6670" y="-723468"/>
              <a:ext cx="4644904" cy="434825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BE2B1F8-50AD-4911-A6BF-48FD1682541A}"/>
              </a:ext>
            </a:extLst>
          </p:cNvPr>
          <p:cNvGrpSpPr/>
          <p:nvPr/>
        </p:nvGrpSpPr>
        <p:grpSpPr>
          <a:xfrm>
            <a:off x="4486745" y="5726723"/>
            <a:ext cx="16057931" cy="4097122"/>
            <a:chOff x="4486745" y="5726723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409" y="6238579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745" y="6238579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4486745" y="790341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5805039" y="7511835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056" y="7690694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39" y="7646402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5805039" y="7628949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4869" y="7442237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10224409" y="789894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9720" y="7686229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10902761" y="7628949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9464849" y="6530699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8613" y="7420544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6345039" y="6800699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10004849" y="6800699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48" y="6256746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1919" y="8390820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11833136" y="6238579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9253" y="6952992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488" y="7156679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010" y="5731090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387" y="5732922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64322" y="6238579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5228" y="5726723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15129207" y="8022128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704B84E-5C08-48B2-8B00-AFA36AC95799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411EAEC3-179B-4316-B156-9509BA60517D}"/>
              </a:ext>
            </a:extLst>
          </p:cNvPr>
          <p:cNvGrpSpPr/>
          <p:nvPr/>
        </p:nvGrpSpPr>
        <p:grpSpPr>
          <a:xfrm>
            <a:off x="3517204" y="-5955900"/>
            <a:ext cx="16366553" cy="8489223"/>
            <a:chOff x="2436159" y="-6093679"/>
            <a:chExt cx="16366553" cy="8489223"/>
          </a:xfrm>
        </p:grpSpPr>
        <p:pic>
          <p:nvPicPr>
            <p:cNvPr id="121" name="Grafik 120" descr="Ein Bild, das Foto, sitzend enthält.&#10;&#10;Automatisch generierte Beschreibung">
              <a:extLst>
                <a:ext uri="{FF2B5EF4-FFF2-40B4-BE49-F238E27FC236}">
                  <a16:creationId xmlns:a16="http://schemas.microsoft.com/office/drawing/2014/main" id="{BFAA6469-132D-422B-94B0-78EB0694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5550367"/>
              <a:ext cx="4694382" cy="3520787"/>
            </a:xfrm>
            <a:prstGeom prst="rect">
              <a:avLst/>
            </a:prstGeom>
          </p:spPr>
        </p:pic>
        <p:pic>
          <p:nvPicPr>
            <p:cNvPr id="122" name="Grafik 121">
              <a:extLst>
                <a:ext uri="{FF2B5EF4-FFF2-40B4-BE49-F238E27FC236}">
                  <a16:creationId xmlns:a16="http://schemas.microsoft.com/office/drawing/2014/main" id="{F68B2712-1D5F-42AC-87D9-82D83AA8D0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8780" y="-6093679"/>
              <a:ext cx="3342948" cy="39582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C8A764E2-3118-4B6D-BAF9-8B4D13F2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063" y="-1125243"/>
              <a:ext cx="4694382" cy="3520787"/>
            </a:xfrm>
            <a:prstGeom prst="rect">
              <a:avLst/>
            </a:prstGeom>
          </p:spPr>
        </p:pic>
        <p:pic>
          <p:nvPicPr>
            <p:cNvPr id="124" name="Grafik 123">
              <a:extLst>
                <a:ext uri="{FF2B5EF4-FFF2-40B4-BE49-F238E27FC236}">
                  <a16:creationId xmlns:a16="http://schemas.microsoft.com/office/drawing/2014/main" id="{B2E89C81-847F-44C1-A6CC-E373029D447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159" y="-1672008"/>
              <a:ext cx="4988189" cy="399277"/>
            </a:xfrm>
            <a:prstGeom prst="rect">
              <a:avLst/>
            </a:prstGeom>
          </p:spPr>
        </p:pic>
        <p:pic>
          <p:nvPicPr>
            <p:cNvPr id="125" name="Grafik 124" descr="Ein Bild, das drinnen enthält.&#10;&#10;Automatisch generierte Beschreibung">
              <a:extLst>
                <a:ext uri="{FF2B5EF4-FFF2-40B4-BE49-F238E27FC236}">
                  <a16:creationId xmlns:a16="http://schemas.microsoft.com/office/drawing/2014/main" id="{51236EB7-9D30-403E-B191-5CF0895E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658" y="-3160912"/>
              <a:ext cx="4694382" cy="3520787"/>
            </a:xfrm>
            <a:prstGeom prst="rect">
              <a:avLst/>
            </a:prstGeom>
          </p:spPr>
        </p:pic>
        <p:pic>
          <p:nvPicPr>
            <p:cNvPr id="126" name="Grafik 125">
              <a:extLst>
                <a:ext uri="{FF2B5EF4-FFF2-40B4-BE49-F238E27FC236}">
                  <a16:creationId xmlns:a16="http://schemas.microsoft.com/office/drawing/2014/main" id="{A0859278-9E8B-425D-9A71-C1FA804E178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6373" y="-3703892"/>
              <a:ext cx="3453029" cy="395492"/>
            </a:xfrm>
            <a:prstGeom prst="rect">
              <a:avLst/>
            </a:prstGeom>
          </p:spPr>
        </p:pic>
        <p:pic>
          <p:nvPicPr>
            <p:cNvPr id="127" name="Grafik 126" descr="Ein Bild, das Kleiderbügel, Himmel enthält.&#10;&#10;Automatisch generierte Beschreibung">
              <a:extLst>
                <a:ext uri="{FF2B5EF4-FFF2-40B4-BE49-F238E27FC236}">
                  <a16:creationId xmlns:a16="http://schemas.microsoft.com/office/drawing/2014/main" id="{10376E0D-BB0B-4C29-B9E5-3C72166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8330" y="-3160912"/>
              <a:ext cx="4694382" cy="3520787"/>
            </a:xfrm>
            <a:prstGeom prst="rect">
              <a:avLst/>
            </a:prstGeom>
          </p:spPr>
        </p:pic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A871006F-A884-4DAB-A357-88F07FE7095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5332" y="-3715220"/>
              <a:ext cx="3880378" cy="406820"/>
            </a:xfrm>
            <a:prstGeom prst="rect">
              <a:avLst/>
            </a:prstGeom>
          </p:spPr>
        </p:pic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96FDF556-1AD5-4D02-9865-B8B786996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24348" y="-3715220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mit Pfeil 129">
              <a:extLst>
                <a:ext uri="{FF2B5EF4-FFF2-40B4-BE49-F238E27FC236}">
                  <a16:creationId xmlns:a16="http://schemas.microsoft.com/office/drawing/2014/main" id="{F6D6D548-9E90-425D-8BFF-79FC9419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4348" y="-1272731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E21A81D7-881D-4D1E-8FE4-4EB249D30E6B}"/>
                </a:ext>
              </a:extLst>
            </p:cNvPr>
            <p:cNvCxnSpPr>
              <a:cxnSpLocks/>
            </p:cNvCxnSpPr>
            <p:nvPr/>
          </p:nvCxnSpPr>
          <p:spPr>
            <a:xfrm>
              <a:off x="13289280" y="-1385278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A980C6E5-A4D3-4289-B2B0-2AA8DEB60296}"/>
              </a:ext>
            </a:extLst>
          </p:cNvPr>
          <p:cNvGrpSpPr/>
          <p:nvPr/>
        </p:nvGrpSpPr>
        <p:grpSpPr>
          <a:xfrm>
            <a:off x="3664108" y="3429000"/>
            <a:ext cx="16220284" cy="8486490"/>
            <a:chOff x="-30852" y="-8489223"/>
            <a:chExt cx="16220284" cy="848649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EB3E150-0B6A-48A6-A69B-347640109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852" y="-3523520"/>
              <a:ext cx="4694382" cy="3520787"/>
            </a:xfrm>
            <a:prstGeom prst="rect">
              <a:avLst/>
            </a:prstGeom>
          </p:spPr>
        </p:pic>
        <p:pic>
          <p:nvPicPr>
            <p:cNvPr id="42" name="Grafik 41">
              <a:extLst>
                <a:ext uri="{FF2B5EF4-FFF2-40B4-BE49-F238E27FC236}">
                  <a16:creationId xmlns:a16="http://schemas.microsoft.com/office/drawing/2014/main" id="{F850B679-DDE0-4E9F-8BC2-7AC042F563A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75" y="-4066239"/>
              <a:ext cx="4258397" cy="396650"/>
            </a:xfrm>
            <a:prstGeom prst="rect">
              <a:avLst/>
            </a:prstGeom>
          </p:spPr>
        </p:pic>
        <p:pic>
          <p:nvPicPr>
            <p:cNvPr id="23" name="Grafik 22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37468B04-27AE-400B-BF18-D78C5358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17" y="-7945911"/>
              <a:ext cx="4694382" cy="352078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8DE3655C-6658-4BDC-89DF-D693C80B4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27" y="-8489223"/>
              <a:ext cx="2677692" cy="388627"/>
            </a:xfrm>
            <a:prstGeom prst="rect">
              <a:avLst/>
            </a:prstGeom>
          </p:spPr>
        </p:pic>
        <p:pic>
          <p:nvPicPr>
            <p:cNvPr id="18" name="Grafik 17" descr="Ein Bild, das Wand, Himmel, Foto enthält.&#10;&#10;Automatisch generierte Beschreibung">
              <a:extLst>
                <a:ext uri="{FF2B5EF4-FFF2-40B4-BE49-F238E27FC236}">
                  <a16:creationId xmlns:a16="http://schemas.microsoft.com/office/drawing/2014/main" id="{3A1B9297-97C7-4DE6-9A86-7FBBC6765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95050" y="-5556458"/>
              <a:ext cx="4694382" cy="3520787"/>
            </a:xfrm>
            <a:prstGeom prst="rect">
              <a:avLst/>
            </a:prstGeom>
          </p:spPr>
        </p:pic>
        <p:pic>
          <p:nvPicPr>
            <p:cNvPr id="139" name="Grafik 138">
              <a:extLst>
                <a:ext uri="{FF2B5EF4-FFF2-40B4-BE49-F238E27FC236}">
                  <a16:creationId xmlns:a16="http://schemas.microsoft.com/office/drawing/2014/main" id="{132D4FAD-D812-4308-A3FE-D28F5B3FE27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1779" y="-6641421"/>
              <a:ext cx="3880923" cy="400035"/>
            </a:xfrm>
            <a:prstGeom prst="rect">
              <a:avLst/>
            </a:prstGeom>
          </p:spPr>
        </p:pic>
        <p:pic>
          <p:nvPicPr>
            <p:cNvPr id="16" name="Grafik 15" descr="Ein Bild, das drinnen, Boden, sitzend, Gebäude enthält.&#10;&#10;Automatisch generierte Beschreibung">
              <a:extLst>
                <a:ext uri="{FF2B5EF4-FFF2-40B4-BE49-F238E27FC236}">
                  <a16:creationId xmlns:a16="http://schemas.microsoft.com/office/drawing/2014/main" id="{ED0951AA-E348-4FA2-A8BF-CC0F58553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416" y="-5556457"/>
              <a:ext cx="4694382" cy="3520787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9BFD7F91-4129-430E-989A-594EB44A703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520" y="-6655208"/>
              <a:ext cx="4064171" cy="400870"/>
            </a:xfrm>
            <a:prstGeom prst="rect">
              <a:avLst/>
            </a:prstGeom>
          </p:spPr>
        </p:pic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B02885EB-5831-4CF1-AE34-458D0ACEA027}"/>
                </a:ext>
              </a:extLst>
            </p:cNvPr>
            <p:cNvCxnSpPr>
              <a:cxnSpLocks/>
            </p:cNvCxnSpPr>
            <p:nvPr/>
          </p:nvCxnSpPr>
          <p:spPr>
            <a:xfrm>
              <a:off x="4811068" y="-6110764"/>
              <a:ext cx="774772" cy="2160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mit Pfeil 117">
              <a:extLst>
                <a:ext uri="{FF2B5EF4-FFF2-40B4-BE49-F238E27FC236}">
                  <a16:creationId xmlns:a16="http://schemas.microsoft.com/office/drawing/2014/main" id="{16DED357-8C0F-4F6D-B177-462048CD7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1068" y="-3668275"/>
              <a:ext cx="774772" cy="1882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EAC172F1-B6AF-4838-8C60-57248E242B03}"/>
                </a:ext>
              </a:extLst>
            </p:cNvPr>
            <p:cNvCxnSpPr>
              <a:cxnSpLocks/>
            </p:cNvCxnSpPr>
            <p:nvPr/>
          </p:nvCxnSpPr>
          <p:spPr>
            <a:xfrm>
              <a:off x="10676000" y="-3780822"/>
              <a:ext cx="5638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Grafik 135">
              <a:extLst>
                <a:ext uri="{FF2B5EF4-FFF2-40B4-BE49-F238E27FC236}">
                  <a16:creationId xmlns:a16="http://schemas.microsoft.com/office/drawing/2014/main" id="{56AA014F-8B71-4BF7-80D2-243697C8CD9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028" y="-6102064"/>
              <a:ext cx="1705157" cy="390251"/>
            </a:xfrm>
            <a:prstGeom prst="rect">
              <a:avLst/>
            </a:prstGeom>
          </p:spPr>
        </p:pic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68BE4C9A-1347-4AE6-BEAF-14795A1DA3D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345" y="-6100511"/>
              <a:ext cx="4421792" cy="397386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AEA92FC3-4327-4BBA-B91F-A5F6E3BA24E7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Image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421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761,9047"/>
  <p:tag name="LATEXADDIN" val="\documentclass{article}&#10;\usepackage{amsmath}&#10;\usepackage{color}&#10;\pagestyle{empty}&#10;\begin{document}&#10;%\color{white}&#10;Right Camera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6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373"/>
  <p:tag name="ORIGINALWIDTH" val="103,4871"/>
  <p:tag name="LATEXADDIN" val="\documentclass{article}&#10;\usepackage{amsmath}&#10;\usepackage{bm}&#10;\usepackage{color}&#10;\pagestyle{empty}&#10;\begin{document}&#10;%\color{white}&#10;\begin{equation}&#10;\bm{x}'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338,2077"/>
  <p:tag name="LATEXADDIN" val="\documentclass{article}&#10;\usepackage{amsmath}&#10;\usepackage{bm}&#10;\usepackage{color}&#10;\pagestyle{empty}&#10;\begin{document}&#10;\begin{equation}&#10;z_c = f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7,24032"/>
  <p:tag name="LATEXADDIN" val="\documentclass{article}&#10;\usepackage{amsmath}&#10;\usepackage{bm}&#10;\usepackage{color}&#10;\pagestyle{empty}&#10;\begin{document}&#10;\begin{equation}&#10;\bm{u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3,74205"/>
  <p:tag name="LATEXADDIN" val="\documentclass{article}&#10;\usepackage{amsmath}&#10;\usepackage{bm}&#10;\usepackage{color}&#10;\pagestyle{empty}&#10;\begin{document}&#10;\begin{equation}&#10;\bm{v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816,6479"/>
  <p:tag name="LATEXADDIN" val="\documentclass{article}&#10;\usepackage{amsmath}&#10;\usepackage{bm}&#10;\usepackage{color}&#10;\pagestyle{empty}&#10;\begin{document}&#10;Principal Poi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357,7053"/>
  <p:tag name="LATEXADDIN" val="\documentclass{article}&#10;\usepackage{amsmath}&#10;\usepackage{bm}&#10;\usepackage{color}&#10;\pagestyle{empty}&#10;\begin{document}&#10;\begin{equation}&#10;(c_x,c_y)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357,7053"/>
  <p:tag name="LATEXADDIN" val="\documentclass{article}&#10;\usepackage{amsmath}&#10;\usepackage{color}&#10;\pagestyle{empty}&#10;\begin{document}&#10;%\color{white}&#10;Object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321,7098"/>
  <p:tag name="LATEXADDIN" val="\documentclass{article}&#10;\usepackage{amsmath}&#10;\usepackage{color}&#10;\pagestyle{empty}&#10;\begin{document}&#10;%\color{white}&#10;Image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44,24449"/>
  <p:tag name="LATEXADDIN" val="\documentclass{article}&#10;\usepackage{amsmath}&#10;\usepackage{bm}&#10;\usepackage{color}&#10;\pagestyle{empty}&#10;\begin{document}&#10;\begin{equation}&#10;\bm{t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20,7349"/>
  <p:tag name="LATEXADDIN" val="\documentclass{article}&#10;\usepackage{amsmath}&#10;\usepackage{bm}&#10;\usepackage{color}&#10;\pagestyle{empty}&#10;\begin{document}&#10;\begin{equation}&#10;\bm{x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113,2358"/>
  <p:tag name="LATEXADDIN" val="\documentclass{article}&#10;\usepackage{amsmath}&#10;\usepackage{bm}&#10;\usepackage{color}&#10;\pagestyle{empty}&#10;\begin{document}&#10;\begin{equation}&#10;\bm{y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07,9865"/>
  <p:tag name="LATEXADDIN" val="\documentclass{article}&#10;\usepackage{amsmath}&#10;\usepackage{bm}&#10;\usepackage{color}&#10;\pagestyle{empty}&#10;\begin{document}&#10;\begin{equation}&#10;\bm{z}_c&#10;\nonumber&#10;\end{equation}&#10;\end{document}"/>
  <p:tag name="IGUANATEXSIZE" val="20"/>
  <p:tag name="IGUANATEXCURSOR" val="14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4,9868"/>
  <p:tag name="LATEXADDIN" val="\documentclass{article}&#10;\usepackage{amsmath}&#10;\usepackage{bm}&#10;\usepackage{color}&#10;\pagestyle{empty}&#10;\begin{document}&#10;\begin{equation}&#10;\bm{R}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414,6982"/>
  <p:tag name="LATEXADDIN" val="\documentclass{article}&#10;\usepackage{amsmath}&#10;\usepackage{bm}&#10;\usepackage{color}&#10;\pagestyle{empty}&#10;\begin{document}&#10;Camera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99252"/>
  <p:tag name="ORIGINALWIDTH" val="60,74244"/>
  <p:tag name="LATEXADDIN" val="\documentclass{article}&#10;\usepackage{amsmath}&#10;\usepackage{color}&#10;\pagestyle{empty}&#10;\begin{document}&#10;%\color{white}&#10;\begin{equation}&#10;\times&#10;\nonumber&#10;\end{equation}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244,4695"/>
  <p:tag name="LATEXADDIN" val="\documentclass{article}&#10;\usepackage{amsmath}&#10;\usepackage{color}&#10;\pagestyle{empty}&#10;\begin{document}&#10;%\color{white}&#10;\begin{equation}&#10;\tanh&#10;\nonumber&#10;\end{equation}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,74315"/>
  <p:tag name="ORIGINALWIDTH" val="66,74165"/>
  <p:tag name="LATEXADDIN" val="\documentclass{article}&#10;\usepackage{amsmath}&#10;\usepackage{color}&#10;\pagestyle{empty}&#10;\begin{document}&#10;%\color{white}&#10;\begin{equation}&#10;\sigma&#10;\nonumber&#10;\end{equation}&#10;\end{document}"/>
  <p:tag name="IGUANATEXSIZE" val="20"/>
  <p:tag name="IGUANATEXCURSOR" val="13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3961"/>
  <p:tag name="ORIGINALWIDTH" val="83,23961"/>
  <p:tag name="LATEXADDIN" val="\documentclass{article}&#10;\usepackage{amsmath}&#10;\usepackage{color}&#10;\pagestyle{empty}&#10;\begin{document}&#10;%\color{white}&#10;\begin{equation}&#10;+&#10;\nonumber&#10;\end{equation}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68,092"/>
  <p:tag name="LATEXADDIN" val="\documentclass{article}&#10;\usepackage{amsmath}&#10;\usepackage{color}&#10;\pagestyle{empty}&#10;\begin{document}&#10;RGBD Image Sequenc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49,1564"/>
  <p:tag name="LATEXADDIN" val="\documentclass{article}&#10;\usepackage{amsmath}&#10;\usepackage{color}&#10;\pagestyle{empty}&#10;\definecolor{myred}{RGB}{255, 91, 91}&#10;\begin{document}&#10;\color{myred}&#10;Max Pool 2x2&#10;\end{document}"/>
  <p:tag name="IGUANATEXSIZE" val="20"/>
  <p:tag name="IGUANATEXCURSOR" val="15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899,1376"/>
  <p:tag name="LATEXADDIN" val="\documentclass{article}&#10;\usepackage{amsmath}&#10;\usepackage{color}&#10;\pagestyle{empty}&#10;\definecolor{myred}{RGB}{112, 48, 160}&#10;\begin{document}&#10;\color{myred}&#10;Conv 3x3, ReLU&#10;\end{document}"/>
  <p:tag name="IGUANATEXSIZE" val="20"/>
  <p:tag name="IGUANATEXCURSOR" val="16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06,112"/>
  <p:tag name="LATEXADDIN" val="\documentclass{article}&#10;\usepackage{amsmath}&#10;\usepackage{color}&#10;\pagestyle{empty}&#10;\definecolor{myred}{RGB}{37, 188, 255}&#10;\begin{document}&#10;\color{myred}&#10;Up-Conv 3x3, ReLU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66,8917"/>
  <p:tag name="LATEXADDIN" val="\documentclass{article}&#10;\usepackage{amsmath}&#10;\usepackage{color}&#10;\pagestyle{empty}&#10;\definecolor{myred}{RGB}{159, 253, 95}&#10;\begin{document}&#10;\color{myred}&#10;FC, ReLU/tanh&#10;\end{document}"/>
  <p:tag name="IGUANATEXSIZE" val="20"/>
  <p:tag name="IGUANATEXCURSOR" val="1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42,7072"/>
  <p:tag name="LATEXADDIN" val="\documentclass{article}&#10;\usepackage{amsmath}&#10;\usepackage{color}&#10;\pagestyle{empty}&#10;\definecolor{myred}{RGB}{255, 219, 1}&#10;\begin{document}&#10;\color{myred}&#10;LSTM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227,9715"/>
  <p:tag name="LATEXADDIN" val="\documentclass{article}&#10;\usepackage{amsmath}&#10;\usepackage{color}&#10;\pagestyle{empty}&#10;\definecolor{myred}{RGB}{191, 191, 191}&#10;\begin{document}&#10;\color{myred}&#10;Skip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8,4439"/>
  <p:tag name="LATEXADDIN" val="\documentclass{article}&#10;\usepackage{amsmath}&#10;\usepackage{color}&#10;\pagestyle{empty}&#10;\begin{document}&#10;%\color{white}&#10;\begin{equation}&#10;\text{BT}\times64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56,9554"/>
  <p:tag name="LATEXADDIN" val="\documentclass{article}&#10;\usepackage{amsmath}&#10;\usepackage{color}&#10;\pagestyle{empty}&#10;\begin{document}&#10;%\color{white}&#10;\begin{equation}&#10;\text{B}\times10&#10;\nonumber&#10;\end{equation}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292,4635"/>
  <p:tag name="LATEXADDIN" val="\documentclass{article}&#10;\usepackage{amsmath}&#10;\usepackage{color}&#10;\pagestyle{empty}&#10;\begin{document}&#10;%\color{white}&#10;\begin{equation}&#10;\text{B}\times2&#10;\nonumber&#10;\end{equation}&#10;\end{document}"/>
  <p:tag name="IGUANATEXSIZE" val="20"/>
  <p:tag name="IGUANATEXCURSOR" val="14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5,4443"/>
  <p:tag name="LATEXADDIN" val="\documentclass{article}&#10;\usepackage{amsmath}&#10;\usepackage{color}&#10;\pagestyle{empty}&#10;\begin{document}&#10;%\color{white}&#10;\begin{equation}&#10;\text{BT}\times32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19,348"/>
  <p:tag name="LATEXADDIN" val="\documentclass{article}&#10;\usepackage{amsmath}&#10;\usepackage{color}&#10;\pagestyle{empty}&#10;\begin{document}&#10;%\color{white}&#10;\begin{equation}&#10;\text{BT}\times64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128\times\text{H}/2\times\text{W}/2&#10;\nonumber&#10;\end{equation}&#10;\end{document}"/>
  <p:tag name="IGUANATEXSIZE" val="20"/>
  <p:tag name="IGUANATEXCURSOR" val="18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1,59"/>
  <p:tag name="LATEXADDIN" val="\documentclass{article}&#10;\usepackage{amsmath}&#10;\usepackage{color}&#10;\pagestyle{empty}&#10;\begin{document}&#10;%\color{white}&#10;\begin{equation}&#10;\text{BT}\times256\times\text{H}/2\times\text{W}/2&#10;\nonumber&#10;\end{equation}&#10;\end{document}"/>
  <p:tag name="IGUANATEXSIZE" val="20"/>
  <p:tag name="IGUANATEXCURSOR" val="17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1036,37"/>
  <p:tag name="LATEXADDIN" val="\documentclass{article}&#10;\usepackage{amsmath}&#10;\usepackage{color}&#10;\pagestyle{empty}&#10;\begin{document}&#10;%\color{white}&#10;\begin{equation}&#10;\text{BT}\times128\times\text{H}\times\text{W}&#10;\nonumber&#10;\end{equation}&#10;\end{document}"/>
  <p:tag name="IGUANATEXSIZE" val="20"/>
  <p:tag name="IGUANATEXCURSOR" val="17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284,589"/>
  <p:tag name="LATEXADDIN" val="\documentclass{article}&#10;\usepackage{amsmath}&#10;\usepackage{color}&#10;\pagestyle{empty}&#10;\begin{document}&#10;%\color{white}&#10;\begin{equation}&#10;\text{BT}\times128\times\text{H}/4\times\text{W}/4&#10;\nonumber&#10;\end{equation}&#10;\end{document}"/>
  <p:tag name="IGUANATEXSIZE" val="20"/>
  <p:tag name="IGUANATEXCURSOR" val="1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74,8781"/>
  <p:tag name="LATEXADDIN" val="\documentclass{article}&#10;\usepackage{amsmath}&#10;\usepackage{color}&#10;\pagestyle{empty}&#10;\begin{document}&#10;%\color{white}&#10;\begin{equation}&#10;\text{BT}\times64\times\text{H}\times\text{W}&#10;\nonumber&#10;\end{equation}&#10;\end{document}"/>
  <p:tag name="IGUANATEXSIZE" val="20"/>
  <p:tag name="IGUANATEXCURSOR" val="16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911,886"/>
  <p:tag name="LATEXADDIN" val="\documentclass{article}&#10;\usepackage{amsmath}&#10;\usepackage{color}&#10;\pagestyle{empty}&#10;\begin{document}&#10;%\color{white}&#10;\begin{equation}&#10;\text{BT}\times4\times\text{H}\times\text{W}&#10;\nonumber&#10;\end{equation}&#10;\end{document}"/>
  <p:tag name="IGUANATEXSIZE" val="20"/>
  <p:tag name="IGUANATEXCURSOR" val="17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,99063"/>
  <p:tag name="ORIGINALWIDTH" val="113,2358"/>
  <p:tag name="LATEXADDIN" val="\documentclass{article}&#10;\usepackage{amsmath}&#10;\usepackage{bm}&#10;\usepackage{color}&#10;\pagestyle{empty}&#10;\begin{document}&#10;%\color{white}&#10;\begin{equation}&#10;x_0&#10;\nonumber&#10;\end{equation}&#10;\end{document}"/>
  <p:tag name="IGUANATEXSIZE" val="20"/>
  <p:tag name="IGUANATEXCURSOR" val="14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,49078"/>
  <p:tag name="ORIGINALWIDTH" val="109,4863"/>
  <p:tag name="LATEXADDIN" val="\documentclass{article}&#10;\usepackage{amsmath}&#10;\usepackage{bm}&#10;\usepackage{color}&#10;\pagestyle{empty}&#10;\begin{document}&#10;%\color{white}&#10;\begin{equation}&#10;x_1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85,077"/>
  <p:tag name="LATEXADDIN" val="\documentclass{article}&#10;\usepackage{amsmath}&#10;\usepackage{bm}&#10;\usepackage{color}&#10;\pagestyle{empty}&#10;\begin{document}&#10;%\color{white}&#10;\begin{equation}&#10;y_0 = w_{0,0}x_0+w_{0,1}x_1+b_0&#10;\nonumber&#10;\end{equation}&#10;\end{document}"/>
  <p:tag name="IGUANATEXSIZE" val="20"/>
  <p:tag name="IGUANATEXCURSOR" val="17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381,327"/>
  <p:tag name="LATEXADDIN" val="\documentclass{article}&#10;\usepackage{amsmath}&#10;\usepackage{bm}&#10;\usepackage{color}&#10;\pagestyle{empty}&#10;\begin{document}&#10;%\color{white}&#10;\begin{equation}&#10;y_1 = w_{1,0}x_0+w_{1,1}x_1+b_1&#10;\nonumber&#10;\end{equation}&#10;\end{document}"/>
  <p:tag name="IGUANATEXSIZE" val="20"/>
  <p:tag name="IGUANATEXCURSOR" val="17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8,2228"/>
  <p:tag name="LATEXADDIN" val="\documentclass{article}&#10;\usepackage{amsmath}&#10;\usepackage{bm}&#10;\usepackage{color}&#10;\pagestyle{empty}&#10;\begin{document}&#10;%\color{white}&#10;\begin{equation}&#10;\bm{c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6,9704"/>
  <p:tag name="LATEXADDIN" val="\documentclass{article}&#10;\usepackage{amsmath}&#10;\usepackage{bm}&#10;\usepackage{color}&#10;\pagestyle{empty}&#10;\begin{document}&#10;%\color{white}&#10;\begin{equation}&#10;\bm{h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3,9708"/>
  <p:tag name="LATEXADDIN" val="\documentclass{article}&#10;\usepackage{amsmath}&#10;\usepackage{bm}&#10;\usepackage{color}&#10;\pagestyle{empty}&#10;\begin{document}&#10;%\color{white}&#10;\begin{equation}&#10;\bm{x}_{t-1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15,2231"/>
  <p:tag name="LATEXADDIN" val="\documentclass{article}&#10;\usepackage{amsmath}&#10;\usepackage{bm}&#10;\usepackage{color}&#10;\pagestyle{empty}&#10;\begin{document}&#10;%\color{white}&#10;\begin{equation}&#10;\bm{c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233,9708"/>
  <p:tag name="LATEXADDIN" val="\documentclass{article}&#10;\usepackage{amsmath}&#10;\usepackage{bm}&#10;\usepackage{color}&#10;\pagestyle{empty}&#10;\begin{document}&#10;%\color{white}&#10;\begin{equation}&#10;\bm{h}_{t-1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,9813"/>
  <p:tag name="ORIGINALWIDTH" val="632,171"/>
  <p:tag name="LATEXADDIN" val="\documentclass{article}&#10;\usepackage{amsmath}&#10;\usepackage{bm}&#10;\usepackage{color}&#10;\pagestyle{empty}&#10;\begin{document}&#10;\begin{equation}&#10;\bm{v}=\begin{pmatrix}&#10;v_x \&#10;\omega_z&#10;\end{pmatrix}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usepackage{color}&#10;\pagestyle{empty}&#10;\begin{document}&#10;%\color{white}&#10;\begin{equation}&#10;\bm{x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,7368"/>
  <p:tag name="ORIGINALWIDTH" val="110,9861"/>
  <p:tag name="LATEXADDIN" val="\documentclass{article}&#10;\usepackage{amsmath}&#10;\usepackage{bm}&#10;\usepackage{color}&#10;\pagestyle{empty}&#10;\begin{document}&#10;%\color{white}&#10;\begin{equation}&#10;\bm{h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92,2385"/>
  <p:tag name="LATEXADDIN" val="\documentclass{article}&#10;\usepackage{amsmath}&#10;\usepackage{bm}&#10;\usepackage{color}&#10;\pagestyle{empty}&#10;\begin{document}&#10;%\color{white}&#10;\begin{equation}&#10;\bm{c}_{t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,49047"/>
  <p:tag name="ORIGINALWIDTH" val="218,9726"/>
  <p:tag name="LATEXADDIN" val="\documentclass{article}&#10;\usepackage{amsmath}&#10;\usepackage{bm}&#10;\usepackage{color}&#10;\pagestyle{empty}&#10;\begin{document}&#10;%\color{white}&#10;\begin{equation}&#10;\bm{c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237,7203"/>
  <p:tag name="LATEXADDIN" val="\documentclass{article}&#10;\usepackage{amsmath}&#10;\usepackage{bm}&#10;\usepackage{color}&#10;\pagestyle{empty}&#10;\begin{document}&#10;%\color{white}&#10;\begin{equation}&#10;\bm{h}_{t-3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236,9704"/>
  <p:tag name="LATEXADDIN" val="\documentclass{article}&#10;\usepackage{amsmath}&#10;\usepackage{bm}&#10;\usepackage{color}&#10;\pagestyle{empty}&#10;\begin{document}&#10;%\color{white}&#10;\begin{equation}&#10;\bm{x}_{t-2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0"/>
  <p:tag name="LAYER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0,0}&#10;\nonumber&#10;\end{equation}&#10;\end{document}"/>
  <p:tag name="IGUANATEXSIZE" val="20"/>
  <p:tag name="IGUANATEXCURSOR" val="1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197,9753"/>
  <p:tag name="LATEXADDIN" val="\documentclass{article}&#10;\usepackage{amsmath}&#10;\usepackage{bm}&#10;\usepackage{color}&#10;\pagestyle{empty}&#10;\begin{document}&#10;%\color{white}&#10;\begin{equation}&#10;\bm{y}^{1,0}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1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314,9606"/>
  <p:tag name="LATEXADDIN" val="\documentclass{article}&#10;\usepackage{amsmath}&#10;\usepackage{bm}&#10;\usepackage{color}&#10;\pagestyle{empty}&#10;\begin{document}&#10;%\color{white}&#10;Stride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36,183"/>
  <p:tag name="LATEXADDIN" val="\documentclass{article}&#10;\usepackage{amsmath}&#10;\usepackage{bm}&#10;\usepackage{color}&#10;\pagestyle{empty}&#10;\begin{document}&#10;%\color{white}&#10;2nd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,9787"/>
  <p:tag name="ORIGINALWIDTH" val="185,2269"/>
  <p:tag name="LATEXADDIN" val="\documentclass{article}&#10;\usepackage{amsmath}&#10;\usepackage{bm}&#10;\usepackage{color}&#10;\pagestyle{empty}&#10;\begin{document}&#10;%\color{white}&#10;\begin{equation}&#10;k_{ij}^{0,0}&#10;\nonumber&#10;\end{equation}&#10;\end{document}"/>
  <p:tag name="IGUANATEXSIZE" val="20"/>
  <p:tag name="IGUANATEXCURSOR" val="15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608,9238"/>
  <p:tag name="LATEXADDIN" val="\documentclass{article}&#10;\usepackage{amsmath}&#10;\usepackage{bm}&#10;\usepackage{color}&#10;\pagestyle{empty}&#10;\begin{document}&#10;%\color{white}&#10;Kernel Size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516,6854"/>
  <p:tag name="LATEXADDIN" val="\documentclass{article}&#10;\usepackage{amsmath}&#10;\usepackage{bm}&#10;\usepackage{color}&#10;\pagestyle{empty}&#10;\begin{document}&#10;%\color{white}&#10;0th Layer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91,1886"/>
  <p:tag name="LATEXADDIN" val="\documentclass{article}&#10;\usepackage{amsmath}&#10;\usepackage{bm}&#10;\usepackage{color}&#10;\pagestyle{empty}&#10;\begin{document}&#10;%\color{white}&#10;1st Layer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%\color{white}&#10;\begin{equation}&#10;\bm{x}&#10;\nonumber&#10;\end{equation}&#10;\end{document}"/>
  <p:tag name="IGUANATEXSIZE" val="20"/>
  <p:tag name="IGUANATEXCURSOR" val="15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%\color{white}&#10;\begin{equation}&#10;\bm{y}&#10;\nonumber&#10;\end{equation}&#10;\end{document}"/>
  <p:tag name="IGUANATEXSIZE" val="20"/>
  <p:tag name="IGUANATEXCURSOR" val="1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,48859"/>
  <p:tag name="ORIGINALWIDTH" val="159,73"/>
  <p:tag name="LATEXADDIN" val="\documentclass{article}&#10;\usepackage{amsmath}&#10;\usepackage{bm}&#10;\usepackage{color}&#10;\pagestyle{empty}&#10;\begin{document}&#10;%\color{white}&#10;\begin{equation}&#10;w_{ij}&#10;\nonumber&#10;\end{equation}&#10;\end{document}"/>
  <p:tag name="IGUANATEXSIZE" val="20"/>
  <p:tag name="IGUANATEXCURSOR" val="15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66,367"/>
  <p:tag name="LATEXADDIN" val="\documentclass{article}&#10;\usepackage{amsmath}&#10;\usepackage{bm}&#10;\usepackage{color}&#10;\pagestyle{empty}&#10;\begin{document}&#10;%\color{white}&#10;Joint Trajectories $\bm{q}$&#10;\end{document}"/>
  <p:tag name="IGUANATEXSIZE" val="20"/>
  <p:tag name="IGUANATEXCURSOR" val="5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40,4199"/>
  <p:tag name="LATEXADDIN" val="\documentclass{article}&#10;\usepackage{amsmath}&#10;\usepackage{color}&#10;\pagestyle{empty}&#10;\begin{document}&#10;%\color{white}&#10;Stereo RGB&#10;\end{document}"/>
  <p:tag name="IGUANATEXSIZE" val="20"/>
  <p:tag name="IGUANATEXCURSOR" val="12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831,6461"/>
  <p:tag name="LATEXADDIN" val="\documentclass{article}&#10;\usepackage{amsmath}&#10;\usepackage{color}&#10;\pagestyle{empty}&#10;\begin{document}&#10;NMPC Pattern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247,094"/>
  <p:tag name="LATEXADDIN" val="\documentclass{article}&#10;\usepackage{amsmath}&#10;\usepackage{color}&#10;\pagestyle{empty}&#10;\begin{document}&#10;%\color{white}&#10;Left Right Consistency&#10;\end{document}"/>
  <p:tag name="IGUANATEXSIZE" val="20"/>
  <p:tag name="IGUANATEXCURSOR" val="13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83,652"/>
  <p:tag name="LATEXADDIN" val="\documentclass{article}&#10;\usepackage{amsmath}&#10;\usepackage{color}&#10;\pagestyle{empty}&#10;\begin{document}&#10;%\color{white}&#10;Disparity Map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5,358"/>
  <p:tag name="LATEXADDIN" val="\documentclass{article}&#10;\usepackage{amsmath}&#10;\usepackage{color}&#10;\pagestyle{empty}&#10;\begin{document}&#10;%\color{white}&#10;Confidence Weighted&#10;\end{document}"/>
  <p:tag name="IGUANATEXSIZE" val="20"/>
  <p:tag name="IGUANATEXCURSOR" val="13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88,601"/>
  <p:tag name="LATEXADDIN" val="\documentclass{article}&#10;\usepackage{amsmath}&#10;\usepackage{color}&#10;\pagestyle{empty}&#10;\begin{document}&#10;%\color{white}&#10;Consistency Weighted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498,6877"/>
  <p:tag name="LATEXADDIN" val="\documentclass{article}&#10;\usepackage{amsmath}&#10;\usepackage{color}&#10;\pagestyle{empty}&#10;\begin{document}&#10;%\color{white}&#10;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293,588"/>
  <p:tag name="LATEXADDIN" val="\documentclass{article}&#10;\usepackage{amsmath}&#10;\usepackage{color}&#10;\pagestyle{empty}&#10;\begin{document}&#10;%\color{white}&#10;Least Squares Disparity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979,3776"/>
  <p:tag name="LATEXADDIN" val="\documentclass{article}&#10;\usepackage{amsmath}&#10;\usepackage{color}&#10;\pagestyle{empty}&#10;\begin{document}&#10;%\color{white}&#10;Average Disparity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460,817"/>
  <p:tag name="LATEXADDIN" val="\documentclass{article}&#10;\usepackage{amsmath}&#10;\usepackage{color}&#10;\pagestyle{empty}&#10;\begin{document}&#10;%\color{white}&#10;Average Squared Disparity 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1008,624"/>
  <p:tag name="LATEXADDIN" val="\documentclass{article}&#10;\usepackage{amsmath}&#10;\usepackage{color}&#10;\pagestyle{empty}&#10;\begin{document}&#10;%\color{white}&#10;Disparity Varia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133,108"/>
  <p:tag name="LATEXADDIN" val="\documentclass{article}&#10;\usepackage{amsmath}&#10;\usepackage{color}&#10;\pagestyle{empty}&#10;\begin{document}&#10;%\color{white}&#10;Disparity Confidence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%\color{white}&#10;Epipolar Line&#10;\end{document}"/>
  <p:tag name="IGUANATEXSIZE" val="20"/>
  <p:tag name="IGUANATEXCURSOR" val="12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8,6652"/>
  <p:tag name="LATEXADDIN" val="\documentclass{article}&#10;\usepackage{amsmath}&#10;\usepackage{color}&#10;\pagestyle{empty}&#10;\begin{document}&#10;%\color{white}&#10;Left Camera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27</Words>
  <Application>Microsoft Office PowerPoint</Application>
  <PresentationFormat>Breitbild</PresentationFormat>
  <Paragraphs>12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151</cp:revision>
  <dcterms:created xsi:type="dcterms:W3CDTF">2019-05-10T06:39:09Z</dcterms:created>
  <dcterms:modified xsi:type="dcterms:W3CDTF">2019-07-18T13:14:12Z</dcterms:modified>
</cp:coreProperties>
</file>