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5B5B"/>
    <a:srgbClr val="9FFD5F"/>
    <a:srgbClr val="FF7F2B"/>
    <a:srgbClr val="25BCFF"/>
    <a:srgbClr val="FFFD39"/>
    <a:srgbClr val="9FF75F"/>
    <a:srgbClr val="75F757"/>
    <a:srgbClr val="57FF4F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293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0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49.png"/><Relationship Id="rId5" Type="http://schemas.openxmlformats.org/officeDocument/2006/relationships/tags" Target="../tags/tag175.xml"/><Relationship Id="rId10" Type="http://schemas.openxmlformats.org/officeDocument/2006/relationships/image" Target="../media/image148.png"/><Relationship Id="rId4" Type="http://schemas.openxmlformats.org/officeDocument/2006/relationships/tags" Target="../tags/tag174.xml"/><Relationship Id="rId9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tags" Target="../tags/tag202.xml"/><Relationship Id="rId39" Type="http://schemas.openxmlformats.org/officeDocument/2006/relationships/image" Target="../media/image158.png"/><Relationship Id="rId21" Type="http://schemas.openxmlformats.org/officeDocument/2006/relationships/tags" Target="../tags/tag197.xml"/><Relationship Id="rId34" Type="http://schemas.openxmlformats.org/officeDocument/2006/relationships/image" Target="../media/image153.png"/><Relationship Id="rId42" Type="http://schemas.openxmlformats.org/officeDocument/2006/relationships/image" Target="../media/image161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8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9" Type="http://schemas.openxmlformats.org/officeDocument/2006/relationships/tags" Target="../tags/tag205.xml"/><Relationship Id="rId11" Type="http://schemas.openxmlformats.org/officeDocument/2006/relationships/tags" Target="../tags/tag187.xml"/><Relationship Id="rId24" Type="http://schemas.openxmlformats.org/officeDocument/2006/relationships/tags" Target="../tags/tag200.xml"/><Relationship Id="rId32" Type="http://schemas.openxmlformats.org/officeDocument/2006/relationships/image" Target="../media/image9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4.png"/><Relationship Id="rId53" Type="http://schemas.openxmlformats.org/officeDocument/2006/relationships/image" Target="../media/image167.png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31" Type="http://schemas.openxmlformats.org/officeDocument/2006/relationships/image" Target="../media/image8.png"/><Relationship Id="rId44" Type="http://schemas.openxmlformats.org/officeDocument/2006/relationships/image" Target="../media/image163.png"/><Relationship Id="rId52" Type="http://schemas.openxmlformats.org/officeDocument/2006/relationships/image" Target="../media/image166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54.png"/><Relationship Id="rId43" Type="http://schemas.openxmlformats.org/officeDocument/2006/relationships/image" Target="../media/image162.png"/><Relationship Id="rId48" Type="http://schemas.openxmlformats.org/officeDocument/2006/relationships/image" Target="../media/image139.png"/><Relationship Id="rId8" Type="http://schemas.openxmlformats.org/officeDocument/2006/relationships/tags" Target="../tags/tag184.xml"/><Relationship Id="rId51" Type="http://schemas.openxmlformats.org/officeDocument/2006/relationships/image" Target="../media/image165.png"/><Relationship Id="rId3" Type="http://schemas.openxmlformats.org/officeDocument/2006/relationships/tags" Target="../tags/tag179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137.png"/><Relationship Id="rId20" Type="http://schemas.openxmlformats.org/officeDocument/2006/relationships/tags" Target="../tags/tag196.xml"/><Relationship Id="rId41" Type="http://schemas.openxmlformats.org/officeDocument/2006/relationships/image" Target="../media/image160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36" Type="http://schemas.openxmlformats.org/officeDocument/2006/relationships/image" Target="../media/image155.png"/><Relationship Id="rId4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7D5E88-ED2B-41F3-8CBF-6FE78E92AAE4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ABB05C2-3675-4A43-98B9-0558A9FE3487}"/>
              </a:ext>
            </a:extLst>
          </p:cNvPr>
          <p:cNvGrpSpPr/>
          <p:nvPr/>
        </p:nvGrpSpPr>
        <p:grpSpPr>
          <a:xfrm>
            <a:off x="1601697" y="626153"/>
            <a:ext cx="8653091" cy="4703997"/>
            <a:chOff x="1601697" y="626153"/>
            <a:chExt cx="8653091" cy="4703997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AA1795C-B008-48C8-94BF-C44444BCD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3508790"/>
              <a:ext cx="3780000" cy="1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EC4BAC4-A085-4EE7-829C-EF2348FB7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1697" y="1509771"/>
              <a:ext cx="0" cy="37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18455F3-A5E9-44BA-B724-DA8D4D4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947" y="1509771"/>
              <a:ext cx="2937750" cy="3143251"/>
            </a:xfrm>
            <a:prstGeom prst="line">
              <a:avLst/>
            </a:prstGeom>
            <a:ln w="15875">
              <a:solidFill>
                <a:srgbClr val="25B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18D2EFB-F07F-4BE1-BA4E-7CE9EE3BF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2304044"/>
              <a:ext cx="3780000" cy="2565063"/>
            </a:xfrm>
            <a:prstGeom prst="line">
              <a:avLst/>
            </a:prstGeom>
            <a:ln w="15875">
              <a:solidFill>
                <a:srgbClr val="FF7F2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E2B0BA8-C195-4B14-835C-E3932819D08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3394407"/>
              <a:ext cx="390641" cy="261633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C589953-7346-44EF-B83F-99DE98763AE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79" y="1206524"/>
              <a:ext cx="378494" cy="25983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44F0D8D-101C-4C73-9CC2-E4614F7E5A7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1" y="1871873"/>
              <a:ext cx="4788477" cy="433002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1A530-28CE-4B3F-B4E1-E160D0EBA9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310" y="4653022"/>
              <a:ext cx="4776646" cy="433835"/>
            </a:xfrm>
            <a:prstGeom prst="rect">
              <a:avLst/>
            </a:prstGeom>
          </p:spPr>
        </p:pic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583ED4D-DCA1-4930-9843-51DE2F1C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27850"/>
              <a:ext cx="1805387" cy="127052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1B4FBFF-9B28-4EF0-BA71-6FE82091B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638976"/>
              <a:ext cx="3780000" cy="258384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7AF3DA0-B528-4A74-9C2D-12E551BE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697" y="1530679"/>
              <a:ext cx="2935845" cy="2036703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04AA7B-1FD1-4A19-9159-ACDBAEFA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216" y="3014462"/>
              <a:ext cx="3217481" cy="2204562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F6ADE90-85CC-4F8F-8D1D-AC1EAF6D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925" y="3726107"/>
              <a:ext cx="2171772" cy="1563664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1482838-EDB1-4112-B5F4-8A530B9C3A65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1509059"/>
              <a:ext cx="3598953" cy="3821091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9FBC6E7-19E6-486F-B7C5-363B1A18C3D7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2405983"/>
              <a:ext cx="2703603" cy="2883788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940C10-B47A-4973-80FA-115AB872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3184329"/>
              <a:ext cx="1974614" cy="2142992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4FD1BAD-1EE3-4844-9585-435C5A5C7C22}"/>
                </a:ext>
              </a:extLst>
            </p:cNvPr>
            <p:cNvCxnSpPr>
              <a:cxnSpLocks/>
            </p:cNvCxnSpPr>
            <p:nvPr/>
          </p:nvCxnSpPr>
          <p:spPr>
            <a:xfrm>
              <a:off x="1601697" y="4053382"/>
              <a:ext cx="1141503" cy="1273939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776227-40D6-4234-B5F6-1AAB2425B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87142" y="1527849"/>
              <a:ext cx="2094555" cy="2272626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05E3B072-0446-46CC-B998-670DD29A6099}"/>
                </a:ext>
              </a:extLst>
            </p:cNvPr>
            <p:cNvCxnSpPr>
              <a:cxnSpLocks/>
            </p:cNvCxnSpPr>
            <p:nvPr/>
          </p:nvCxnSpPr>
          <p:spPr>
            <a:xfrm>
              <a:off x="4148846" y="1535361"/>
              <a:ext cx="1237309" cy="1417343"/>
            </a:xfrm>
            <a:prstGeom prst="line">
              <a:avLst/>
            </a:prstGeom>
            <a:ln w="15875">
              <a:solidFill>
                <a:srgbClr val="25BC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900148E-1E9B-486B-AFDD-21D8A969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5300" y="4472567"/>
              <a:ext cx="1076397" cy="828856"/>
            </a:xfrm>
            <a:prstGeom prst="line">
              <a:avLst/>
            </a:prstGeom>
            <a:ln w="15875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48B0323-A3AD-4241-BF2E-D7B81A9708C8}"/>
                </a:ext>
              </a:extLst>
            </p:cNvPr>
            <p:cNvSpPr/>
            <p:nvPr/>
          </p:nvSpPr>
          <p:spPr>
            <a:xfrm>
              <a:off x="1762125" y="3847877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CB47E0B-35DF-42D4-8578-CCD989DC2148}"/>
                </a:ext>
              </a:extLst>
            </p:cNvPr>
            <p:cNvSpPr/>
            <p:nvPr/>
          </p:nvSpPr>
          <p:spPr>
            <a:xfrm>
              <a:off x="1830072" y="442353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922001D-B1D6-45D5-B327-B6001A7AB224}"/>
                </a:ext>
              </a:extLst>
            </p:cNvPr>
            <p:cNvSpPr/>
            <p:nvPr/>
          </p:nvSpPr>
          <p:spPr>
            <a:xfrm>
              <a:off x="2327543" y="3979542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843378D-C350-4519-9A63-1B3BB48DBF96}"/>
                </a:ext>
              </a:extLst>
            </p:cNvPr>
            <p:cNvSpPr/>
            <p:nvPr/>
          </p:nvSpPr>
          <p:spPr>
            <a:xfrm>
              <a:off x="4127387" y="2085697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321FA2C-AC52-432E-9997-5BCA21572F9B}"/>
                </a:ext>
              </a:extLst>
            </p:cNvPr>
            <p:cNvSpPr/>
            <p:nvPr/>
          </p:nvSpPr>
          <p:spPr>
            <a:xfrm>
              <a:off x="4195334" y="266135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00BE8F5-E33A-4D2D-AD7A-1C93B1DF94CD}"/>
                </a:ext>
              </a:extLst>
            </p:cNvPr>
            <p:cNvSpPr/>
            <p:nvPr/>
          </p:nvSpPr>
          <p:spPr>
            <a:xfrm>
              <a:off x="4692805" y="2217362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EB83030-C165-46D6-8A3A-A11CEB781B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626153"/>
              <a:ext cx="2981531" cy="34491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17BB26E-3747-4767-9810-6530E0FAD70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149" y="1028475"/>
              <a:ext cx="2957289" cy="344910"/>
            </a:xfrm>
            <a:prstGeom prst="rect">
              <a:avLst/>
            </a:prstGeom>
          </p:spPr>
        </p:pic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72DDE80-01B6-4D66-96C3-509EA790E20A}"/>
                </a:ext>
              </a:extLst>
            </p:cNvPr>
            <p:cNvSpPr/>
            <p:nvPr/>
          </p:nvSpPr>
          <p:spPr>
            <a:xfrm>
              <a:off x="4800805" y="744608"/>
              <a:ext cx="108000" cy="108000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98739A2-14A1-45F7-B64A-4FEFED3E433A}"/>
                </a:ext>
              </a:extLst>
            </p:cNvPr>
            <p:cNvSpPr/>
            <p:nvPr/>
          </p:nvSpPr>
          <p:spPr>
            <a:xfrm>
              <a:off x="4800805" y="1146930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835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55F5DEC-483B-49F7-A71A-1514ACA0BFFC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77CCE5B-EBFF-4D17-95B7-2A2D697F5F0A}"/>
              </a:ext>
            </a:extLst>
          </p:cNvPr>
          <p:cNvSpPr/>
          <p:nvPr/>
        </p:nvSpPr>
        <p:spPr>
          <a:xfrm>
            <a:off x="5393184" y="284085"/>
            <a:ext cx="1233997" cy="3801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020BCDA-0135-4BB3-A3BC-14292A18A0CD}"/>
              </a:ext>
            </a:extLst>
          </p:cNvPr>
          <p:cNvSpPr/>
          <p:nvPr/>
        </p:nvSpPr>
        <p:spPr>
          <a:xfrm>
            <a:off x="4776186" y="3302493"/>
            <a:ext cx="1233997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FFABFA-5E43-48E8-B306-A8C97B4D6034}"/>
              </a:ext>
            </a:extLst>
          </p:cNvPr>
          <p:cNvSpPr/>
          <p:nvPr/>
        </p:nvSpPr>
        <p:spPr>
          <a:xfrm>
            <a:off x="6010183" y="3302493"/>
            <a:ext cx="1233997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1E1C070C-04DF-411B-B8EB-8827ABB605DF}"/>
              </a:ext>
            </a:extLst>
          </p:cNvPr>
          <p:cNvSpPr/>
          <p:nvPr/>
        </p:nvSpPr>
        <p:spPr>
          <a:xfrm>
            <a:off x="7617041" y="2361460"/>
            <a:ext cx="861136" cy="27787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17A20B26-6406-440D-BB42-950DFAF3C451}"/>
              </a:ext>
            </a:extLst>
          </p:cNvPr>
          <p:cNvSpPr/>
          <p:nvPr/>
        </p:nvSpPr>
        <p:spPr>
          <a:xfrm>
            <a:off x="3542188" y="2530136"/>
            <a:ext cx="861136" cy="27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3,2358"/>
  <p:tag name="LATEXADDIN" val="\documentclass{article}&#10;\usepackage{amsmath}&#10;\usepackage{bm}&#10;\usepackage{color}&#10;\pagestyle{empty}&#10;\begin{document}&#10;%\color{white}&#10;\begin{equation}&#10;x_0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109,4863"/>
  <p:tag name="LATEXADDIN" val="\documentclass{article}&#10;\usepackage{amsmath}&#10;\usepackage{bm}&#10;\usepackage{color}&#10;\pagestyle{empty}&#10;\begin{document}&#10;%\color{white}&#10;\begin{equation}&#10;x_1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5,077"/>
  <p:tag name="LATEXADDIN" val="\documentclass{article}&#10;\usepackage{amsmath}&#10;\usepackage{bm}&#10;\usepackage{color}&#10;\definecolor{myred}{RGB}{255, 127, 43}&#10;\pagestyle{empty}&#10;\begin{document}&#10;\color{myred}&#10;\begin{equation}&#10;y_0 = w_{0,0}x_0+w_{0,1}x_1+b_0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1,327"/>
  <p:tag name="LATEXADDIN" val="\documentclass{article}&#10;\usepackage{amsmath}&#10;\usepackage{bm}&#10;\usepackage{color}&#10;\definecolor{myred}{RGB}{37, 188, 255}&#10;\pagestyle{empty}&#10;\begin{document}&#10;\color{myred}&#10;\begin{equation}&#10;y_1 = w_{1,0}x_0+w_{1,1}x_1+b_1&#10;\nonumber&#10;\end{equation}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86,8766"/>
  <p:tag name="LATEXADDIN" val="\documentclass{article}&#10;\usepackage{amsmath}&#10;\usepackage{color}&#10;\pagestyle{empty}&#10;\definecolor{myred}{RGB}{255, 91, 91}&#10;\begin{document}&#10;\color{myred}&#10;Sample of Class A&#10;\end{document}"/>
  <p:tag name="IGUANATEXSIZE" val="20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978,6276"/>
  <p:tag name="LATEXADDIN" val="\documentclass{article}&#10;\usepackage{amsmath}&#10;\usepackage{color}&#10;\pagestyle{empty}&#10;\definecolor{myred}{RGB}{112, 48, 160}&#10;\begin{document}&#10;\color{myred}&#10;Sample of Class B&#10;\end{document}"/>
  <p:tag name="IGUANATEXSIZE" val="20"/>
  <p:tag name="IGUANATEXCURSOR" val="16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27</Words>
  <Application>Microsoft Office PowerPoint</Application>
  <PresentationFormat>Breitbild</PresentationFormat>
  <Paragraphs>12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155</cp:revision>
  <dcterms:created xsi:type="dcterms:W3CDTF">2019-05-10T06:39:09Z</dcterms:created>
  <dcterms:modified xsi:type="dcterms:W3CDTF">2019-07-18T14:26:04Z</dcterms:modified>
</cp:coreProperties>
</file>