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5B5B"/>
    <a:srgbClr val="9FFD5F"/>
    <a:srgbClr val="25BCFF"/>
    <a:srgbClr val="6DFC0C"/>
    <a:srgbClr val="FFFD39"/>
    <a:srgbClr val="FFFA00"/>
    <a:srgbClr val="19FF0D"/>
    <a:srgbClr val="2549FF"/>
    <a:srgbClr val="57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1888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4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57.xml"/><Relationship Id="rId21" Type="http://schemas.openxmlformats.org/officeDocument/2006/relationships/image" Target="../media/image59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55.png"/><Relationship Id="rId25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64.xml"/><Relationship Id="rId19" Type="http://schemas.openxmlformats.org/officeDocument/2006/relationships/image" Target="../media/image57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" Type="http://schemas.openxmlformats.org/officeDocument/2006/relationships/tags" Target="../tags/tag69.xml"/><Relationship Id="rId21" Type="http://schemas.openxmlformats.org/officeDocument/2006/relationships/image" Target="../media/image70.pn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jpg"/><Relationship Id="rId25" Type="http://schemas.openxmlformats.org/officeDocument/2006/relationships/image" Target="../media/image74.png"/><Relationship Id="rId2" Type="http://schemas.openxmlformats.org/officeDocument/2006/relationships/tags" Target="../tags/tag68.xml"/><Relationship Id="rId16" Type="http://schemas.openxmlformats.org/officeDocument/2006/relationships/image" Target="../media/image65.jp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64.jpg"/><Relationship Id="rId23" Type="http://schemas.openxmlformats.org/officeDocument/2006/relationships/image" Target="../media/image72.png"/><Relationship Id="rId28" Type="http://schemas.openxmlformats.org/officeDocument/2006/relationships/image" Target="../media/image77.jpg"/><Relationship Id="rId10" Type="http://schemas.openxmlformats.org/officeDocument/2006/relationships/tags" Target="../tags/tag76.xml"/><Relationship Id="rId19" Type="http://schemas.openxmlformats.org/officeDocument/2006/relationships/image" Target="../media/image68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3.jp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80.png"/><Relationship Id="rId18" Type="http://schemas.openxmlformats.org/officeDocument/2006/relationships/image" Target="../media/image85.jpg"/><Relationship Id="rId26" Type="http://schemas.openxmlformats.org/officeDocument/2006/relationships/image" Target="../media/image92.jpg"/><Relationship Id="rId3" Type="http://schemas.openxmlformats.org/officeDocument/2006/relationships/tags" Target="../tags/tag80.xml"/><Relationship Id="rId21" Type="http://schemas.openxmlformats.org/officeDocument/2006/relationships/image" Target="../media/image88.png"/><Relationship Id="rId7" Type="http://schemas.openxmlformats.org/officeDocument/2006/relationships/tags" Target="../tags/tag84.xml"/><Relationship Id="rId12" Type="http://schemas.openxmlformats.org/officeDocument/2006/relationships/image" Target="../media/image79.jpg"/><Relationship Id="rId17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tags" Target="../tags/tag79.xml"/><Relationship Id="rId16" Type="http://schemas.openxmlformats.org/officeDocument/2006/relationships/image" Target="../media/image83.jpg"/><Relationship Id="rId20" Type="http://schemas.openxmlformats.org/officeDocument/2006/relationships/image" Target="../media/image87.jpg"/><Relationship Id="rId29" Type="http://schemas.openxmlformats.org/officeDocument/2006/relationships/image" Target="../media/image9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0.jpg"/><Relationship Id="rId5" Type="http://schemas.openxmlformats.org/officeDocument/2006/relationships/tags" Target="../tags/tag82.xml"/><Relationship Id="rId15" Type="http://schemas.openxmlformats.org/officeDocument/2006/relationships/image" Target="../media/image82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tags" Target="../tags/tag87.xml"/><Relationship Id="rId19" Type="http://schemas.openxmlformats.org/officeDocument/2006/relationships/image" Target="../media/image86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81.jpg"/><Relationship Id="rId22" Type="http://schemas.openxmlformats.org/officeDocument/2006/relationships/image" Target="../media/image77.jp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21</Words>
  <Application>Microsoft Office PowerPoint</Application>
  <PresentationFormat>Breitbild</PresentationFormat>
  <Paragraphs>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73</cp:revision>
  <dcterms:created xsi:type="dcterms:W3CDTF">2019-05-10T06:39:09Z</dcterms:created>
  <dcterms:modified xsi:type="dcterms:W3CDTF">2019-06-18T05:27:08Z</dcterms:modified>
</cp:coreProperties>
</file>