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25BCFF"/>
    <a:srgbClr val="9FFD5F"/>
    <a:srgbClr val="FFFD39"/>
    <a:srgbClr val="9FF75F"/>
    <a:srgbClr val="75F757"/>
    <a:srgbClr val="57FF4F"/>
    <a:srgbClr val="FFDB01"/>
    <a:srgbClr val="FFFA00"/>
    <a:srgbClr val="6D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170" y="1373"/>
      </p:cViewPr>
      <p:guideLst>
        <p:guide orient="horz" pos="1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image" Target="../media/image152.png"/><Relationship Id="rId21" Type="http://schemas.openxmlformats.org/officeDocument/2006/relationships/tags" Target="../tags/tag191.xml"/><Relationship Id="rId34" Type="http://schemas.openxmlformats.org/officeDocument/2006/relationships/image" Target="../media/image147.png"/><Relationship Id="rId42" Type="http://schemas.openxmlformats.org/officeDocument/2006/relationships/image" Target="../media/image155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tags" Target="../tags/tag199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image" Target="../media/image9.png"/><Relationship Id="rId37" Type="http://schemas.openxmlformats.org/officeDocument/2006/relationships/image" Target="../media/image150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53" Type="http://schemas.openxmlformats.org/officeDocument/2006/relationships/image" Target="../media/image161.png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image" Target="../media/image8.png"/><Relationship Id="rId44" Type="http://schemas.openxmlformats.org/officeDocument/2006/relationships/image" Target="../media/image157.png"/><Relationship Id="rId52" Type="http://schemas.openxmlformats.org/officeDocument/2006/relationships/image" Target="../media/image160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39.png"/><Relationship Id="rId8" Type="http://schemas.openxmlformats.org/officeDocument/2006/relationships/tags" Target="../tags/tag178.xml"/><Relationship Id="rId51" Type="http://schemas.openxmlformats.org/officeDocument/2006/relationships/image" Target="../media/image159.png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37.png"/><Relationship Id="rId20" Type="http://schemas.openxmlformats.org/officeDocument/2006/relationships/tags" Target="../tags/tag190.xml"/><Relationship Id="rId41" Type="http://schemas.openxmlformats.org/officeDocument/2006/relationships/image" Target="../media/image154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image" Target="../media/image149.png"/><Relationship Id="rId4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55F5DEC-483B-49F7-A71A-1514ACA0BFFC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25</Words>
  <Application>Microsoft Office PowerPoint</Application>
  <PresentationFormat>Breitbild</PresentationFormat>
  <Paragraphs>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145</cp:revision>
  <dcterms:created xsi:type="dcterms:W3CDTF">2019-05-10T06:39:09Z</dcterms:created>
  <dcterms:modified xsi:type="dcterms:W3CDTF">2019-07-17T11:41:30Z</dcterms:modified>
</cp:coreProperties>
</file>