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5B5B"/>
    <a:srgbClr val="9FFD5F"/>
    <a:srgbClr val="25BCFF"/>
    <a:srgbClr val="6DFC0C"/>
    <a:srgbClr val="FFFD39"/>
    <a:srgbClr val="FFFA00"/>
    <a:srgbClr val="19FF0D"/>
    <a:srgbClr val="2549FF"/>
    <a:srgbClr val="57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586"/>
      </p:cViewPr>
      <p:guideLst>
        <p:guide orient="horz" pos="1888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tags" Target="../tags/tag90.xml"/><Relationship Id="rId21" Type="http://schemas.openxmlformats.org/officeDocument/2006/relationships/image" Target="../media/image9.png"/><Relationship Id="rId7" Type="http://schemas.openxmlformats.org/officeDocument/2006/relationships/tags" Target="../tags/tag94.xml"/><Relationship Id="rId12" Type="http://schemas.openxmlformats.org/officeDocument/2006/relationships/image" Target="../media/image62.jpg"/><Relationship Id="rId17" Type="http://schemas.openxmlformats.org/officeDocument/2006/relationships/image" Target="../media/image100.png"/><Relationship Id="rId2" Type="http://schemas.openxmlformats.org/officeDocument/2006/relationships/tags" Target="../tags/tag89.xml"/><Relationship Id="rId16" Type="http://schemas.openxmlformats.org/officeDocument/2006/relationships/image" Target="../media/image99.png"/><Relationship Id="rId20" Type="http://schemas.openxmlformats.org/officeDocument/2006/relationships/image" Target="../media/image8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10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97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4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57.xml"/><Relationship Id="rId21" Type="http://schemas.openxmlformats.org/officeDocument/2006/relationships/image" Target="../media/image59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55.png"/><Relationship Id="rId25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64.xml"/><Relationship Id="rId19" Type="http://schemas.openxmlformats.org/officeDocument/2006/relationships/image" Target="../media/image57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" Type="http://schemas.openxmlformats.org/officeDocument/2006/relationships/tags" Target="../tags/tag69.xml"/><Relationship Id="rId21" Type="http://schemas.openxmlformats.org/officeDocument/2006/relationships/image" Target="../media/image70.pn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jpg"/><Relationship Id="rId25" Type="http://schemas.openxmlformats.org/officeDocument/2006/relationships/image" Target="../media/image74.png"/><Relationship Id="rId2" Type="http://schemas.openxmlformats.org/officeDocument/2006/relationships/tags" Target="../tags/tag68.xml"/><Relationship Id="rId16" Type="http://schemas.openxmlformats.org/officeDocument/2006/relationships/image" Target="../media/image65.jp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64.jpg"/><Relationship Id="rId23" Type="http://schemas.openxmlformats.org/officeDocument/2006/relationships/image" Target="../media/image72.png"/><Relationship Id="rId28" Type="http://schemas.openxmlformats.org/officeDocument/2006/relationships/image" Target="../media/image77.jpg"/><Relationship Id="rId10" Type="http://schemas.openxmlformats.org/officeDocument/2006/relationships/tags" Target="../tags/tag76.xml"/><Relationship Id="rId19" Type="http://schemas.openxmlformats.org/officeDocument/2006/relationships/image" Target="../media/image68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3.jp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80.png"/><Relationship Id="rId18" Type="http://schemas.openxmlformats.org/officeDocument/2006/relationships/image" Target="../media/image85.jpg"/><Relationship Id="rId26" Type="http://schemas.openxmlformats.org/officeDocument/2006/relationships/image" Target="../media/image92.jpg"/><Relationship Id="rId3" Type="http://schemas.openxmlformats.org/officeDocument/2006/relationships/tags" Target="../tags/tag80.xml"/><Relationship Id="rId21" Type="http://schemas.openxmlformats.org/officeDocument/2006/relationships/image" Target="../media/image88.png"/><Relationship Id="rId7" Type="http://schemas.openxmlformats.org/officeDocument/2006/relationships/tags" Target="../tags/tag84.xml"/><Relationship Id="rId12" Type="http://schemas.openxmlformats.org/officeDocument/2006/relationships/image" Target="../media/image79.jpg"/><Relationship Id="rId17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tags" Target="../tags/tag79.xml"/><Relationship Id="rId16" Type="http://schemas.openxmlformats.org/officeDocument/2006/relationships/image" Target="../media/image83.jpg"/><Relationship Id="rId20" Type="http://schemas.openxmlformats.org/officeDocument/2006/relationships/image" Target="../media/image87.jpg"/><Relationship Id="rId29" Type="http://schemas.openxmlformats.org/officeDocument/2006/relationships/image" Target="../media/image9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0.jpg"/><Relationship Id="rId5" Type="http://schemas.openxmlformats.org/officeDocument/2006/relationships/tags" Target="../tags/tag82.xml"/><Relationship Id="rId15" Type="http://schemas.openxmlformats.org/officeDocument/2006/relationships/image" Target="../media/image82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tags" Target="../tags/tag87.xml"/><Relationship Id="rId19" Type="http://schemas.openxmlformats.org/officeDocument/2006/relationships/image" Target="../media/image86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81.jpg"/><Relationship Id="rId22" Type="http://schemas.openxmlformats.org/officeDocument/2006/relationships/image" Target="../media/image77.jp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34E240E-EE18-4707-A6AB-3D111E71612F}"/>
              </a:ext>
            </a:extLst>
          </p:cNvPr>
          <p:cNvGrpSpPr/>
          <p:nvPr/>
        </p:nvGrpSpPr>
        <p:grpSpPr>
          <a:xfrm>
            <a:off x="2215327" y="2879837"/>
            <a:ext cx="3162757" cy="1756962"/>
            <a:chOff x="569407" y="2239757"/>
            <a:chExt cx="3162757" cy="175696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569407" y="380559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240" y="223975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C6E8A7EE-EA90-4D9E-A08D-32965F8D7867}"/>
              </a:ext>
            </a:extLst>
          </p:cNvPr>
          <p:cNvGrpSpPr/>
          <p:nvPr/>
        </p:nvGrpSpPr>
        <p:grpSpPr>
          <a:xfrm>
            <a:off x="5141185" y="5606242"/>
            <a:ext cx="221167" cy="191120"/>
            <a:chOff x="2655383" y="3237880"/>
            <a:chExt cx="221167" cy="191120"/>
          </a:xfrm>
        </p:grpSpPr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55715199-5258-4A5F-8C07-FD5F751F1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5383" y="3237880"/>
              <a:ext cx="221167" cy="191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4C0F7030-861F-4C21-852D-01A904F4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655383" y="3237880"/>
              <a:ext cx="221167" cy="191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7131192-326D-40A1-8CBD-DA107BC63B6F}"/>
              </a:ext>
            </a:extLst>
          </p:cNvPr>
          <p:cNvGrpSpPr/>
          <p:nvPr/>
        </p:nvGrpSpPr>
        <p:grpSpPr>
          <a:xfrm>
            <a:off x="1163083" y="-578273"/>
            <a:ext cx="10694889" cy="6912559"/>
            <a:chOff x="1163083" y="-578273"/>
            <a:chExt cx="10694889" cy="691255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0703ABB-68C3-4190-8133-4CE0798D4947}"/>
                </a:ext>
              </a:extLst>
            </p:cNvPr>
            <p:cNvGrpSpPr/>
            <p:nvPr/>
          </p:nvGrpSpPr>
          <p:grpSpPr>
            <a:xfrm>
              <a:off x="1163083" y="-578273"/>
              <a:ext cx="10694889" cy="6912559"/>
              <a:chOff x="1163083" y="-578273"/>
              <a:chExt cx="10694889" cy="6912559"/>
            </a:xfrm>
          </p:grpSpPr>
          <p:pic>
            <p:nvPicPr>
              <p:cNvPr id="19" name="Grafik 18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F6D51A8E-FA2E-4AC1-AC94-7129A1B08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5661" y="-141985"/>
                <a:ext cx="3872311" cy="2904233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F8F9FBB4-8107-4D18-8590-F51D6D098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5911" y="1932460"/>
                <a:ext cx="7665356" cy="262311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Grafik 94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A341A4CE-B60D-4172-8E16-9D40A4981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0268" y="3654981"/>
                <a:ext cx="1679924" cy="1259943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02708BEE-3D79-46AF-A3AF-2E68E2B8D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4720" y="3394573"/>
                <a:ext cx="4225185" cy="157800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89534D19-91A0-4CE1-9412-D10BEB331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2187" y="2730970"/>
                <a:ext cx="2437721" cy="297083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B31F6BB1-2049-4078-9C23-16743C24F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2187" y="1932460"/>
                <a:ext cx="4741739" cy="374440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9A054D6-1C6A-429A-804B-4DD8B891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2187" y="3201664"/>
                <a:ext cx="1089471" cy="251177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95A10C0E-076D-453C-BAAB-4D7CAF6A26C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5613" y="4836693"/>
                <a:ext cx="2531180" cy="389462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4F055771-8ABA-42EF-A871-EA189398900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3083" y="4763253"/>
                <a:ext cx="2325653" cy="323903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B2903039-7CEA-427D-841E-74D74695497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992" y="5926759"/>
                <a:ext cx="2614389" cy="407527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C3D820E6-0587-4CA1-A444-48A3936A8C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6793" y="-57827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2D79FC15-8486-461A-A31D-1DF5306396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8609" y="2163868"/>
                <a:ext cx="1104614" cy="397005"/>
              </a:xfrm>
              <a:prstGeom prst="rect">
                <a:avLst/>
              </a:prstGeom>
            </p:spPr>
          </p:pic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7B47F6A9-677D-4E0B-AAA6-8CF15E836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64331" y="1911494"/>
                <a:ext cx="887855" cy="10914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68F56966-186F-449C-8B18-E437FF900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2186" y="1911494"/>
                <a:ext cx="347719" cy="6854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175">
                <a:extLst>
                  <a:ext uri="{FF2B5EF4-FFF2-40B4-BE49-F238E27FC236}">
                    <a16:creationId xmlns:a16="http://schemas.microsoft.com/office/drawing/2014/main" id="{B6304F45-E607-4FA2-9F8C-486013899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2186" y="1874806"/>
                <a:ext cx="2431894" cy="366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mit Pfeil 178">
                <a:extLst>
                  <a:ext uri="{FF2B5EF4-FFF2-40B4-BE49-F238E27FC236}">
                    <a16:creationId xmlns:a16="http://schemas.microsoft.com/office/drawing/2014/main" id="{88C61D6A-C857-401A-B3CE-2BE5F48AF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91567" y="4452191"/>
                <a:ext cx="912194" cy="10251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mit Pfeil 181">
                <a:extLst>
                  <a:ext uri="{FF2B5EF4-FFF2-40B4-BE49-F238E27FC236}">
                    <a16:creationId xmlns:a16="http://schemas.microsoft.com/office/drawing/2014/main" id="{17DE96F8-E245-4120-8B80-D1DC68CAA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83842" y="4710440"/>
                <a:ext cx="219919" cy="766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mit Pfeil 184">
                <a:extLst>
                  <a:ext uri="{FF2B5EF4-FFF2-40B4-BE49-F238E27FC236}">
                    <a16:creationId xmlns:a16="http://schemas.microsoft.com/office/drawing/2014/main" id="{D1E26E59-4A96-4440-9908-4103477A58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9886" y="4586108"/>
                <a:ext cx="533875" cy="8911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6" name="Grafik 195">
                <a:extLst>
                  <a:ext uri="{FF2B5EF4-FFF2-40B4-BE49-F238E27FC236}">
                    <a16:creationId xmlns:a16="http://schemas.microsoft.com/office/drawing/2014/main" id="{BB73518F-E2B0-410E-867F-94CF13E1F6A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206" y="1528415"/>
                <a:ext cx="330986" cy="256771"/>
              </a:xfrm>
              <a:prstGeom prst="rect">
                <a:avLst/>
              </a:prstGeom>
            </p:spPr>
          </p:pic>
          <p:pic>
            <p:nvPicPr>
              <p:cNvPr id="197" name="Grafik 196">
                <a:extLst>
                  <a:ext uri="{FF2B5EF4-FFF2-40B4-BE49-F238E27FC236}">
                    <a16:creationId xmlns:a16="http://schemas.microsoft.com/office/drawing/2014/main" id="{E80B4F40-B12B-480E-8623-A92B86C4BC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3164" y="5460189"/>
                <a:ext cx="306277" cy="311739"/>
              </a:xfrm>
              <a:prstGeom prst="rect">
                <a:avLst/>
              </a:prstGeom>
            </p:spPr>
          </p:pic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9D2C5B3F-A6B9-48CE-96E0-9A45AE5B6F2A}"/>
                </a:ext>
              </a:extLst>
            </p:cNvPr>
            <p:cNvGrpSpPr/>
            <p:nvPr/>
          </p:nvGrpSpPr>
          <p:grpSpPr>
            <a:xfrm>
              <a:off x="1712778" y="3766512"/>
              <a:ext cx="1086562" cy="789059"/>
              <a:chOff x="1683677" y="2886166"/>
              <a:chExt cx="1086562" cy="789059"/>
            </a:xfrm>
          </p:grpSpPr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0CD91C7E-55EA-4AB0-B39D-2A839A48B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5814" y="3509808"/>
                <a:ext cx="411741" cy="1654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6F50EEC5-1FD2-4E50-BAB9-7D22614CD8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8098" y="3171440"/>
                <a:ext cx="9455" cy="501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7B5971D7-BAFB-4C2E-89CE-2E0151110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8098" y="3509808"/>
                <a:ext cx="472141" cy="1633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2A8908B3-3248-4FBF-A029-8681CE78DBB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677" y="3359106"/>
                <a:ext cx="150448" cy="120055"/>
              </a:xfrm>
              <a:prstGeom prst="rect">
                <a:avLst/>
              </a:prstGeom>
            </p:spPr>
          </p:pic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31216ED0-35BD-43EE-9688-54F836D11CF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5121" y="2886166"/>
                <a:ext cx="144864" cy="166279"/>
              </a:xfrm>
              <a:prstGeom prst="rect">
                <a:avLst/>
              </a:prstGeom>
            </p:spPr>
          </p:pic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0368EF09-43E2-44DA-8851-384D710F0D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274" y="3323699"/>
                <a:ext cx="132360" cy="1176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21</Words>
  <Application>Microsoft Office PowerPoint</Application>
  <PresentationFormat>Breitbild</PresentationFormat>
  <Paragraphs>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78</cp:revision>
  <dcterms:created xsi:type="dcterms:W3CDTF">2019-05-10T06:39:09Z</dcterms:created>
  <dcterms:modified xsi:type="dcterms:W3CDTF">2019-06-18T08:12:56Z</dcterms:modified>
</cp:coreProperties>
</file>