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B"/>
    <a:srgbClr val="FF8409"/>
    <a:srgbClr val="E20000"/>
    <a:srgbClr val="1C06BE"/>
    <a:srgbClr val="2C10F8"/>
    <a:srgbClr val="07D31A"/>
    <a:srgbClr val="28F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90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21/05/2019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tags" Target="../tags/tag13.xml"/><Relationship Id="rId21" Type="http://schemas.openxmlformats.org/officeDocument/2006/relationships/image" Target="../media/image18.png"/><Relationship Id="rId7" Type="http://schemas.openxmlformats.org/officeDocument/2006/relationships/tags" Target="../tags/tag17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tags" Target="../tags/tag1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8.png"/><Relationship Id="rId5" Type="http://schemas.openxmlformats.org/officeDocument/2006/relationships/tags" Target="../tags/tag15.xml"/><Relationship Id="rId15" Type="http://schemas.openxmlformats.org/officeDocument/2006/relationships/image" Target="../media/image12.svg"/><Relationship Id="rId23" Type="http://schemas.openxmlformats.org/officeDocument/2006/relationships/image" Target="../media/image2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6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72D9678F-2457-4EBE-9D72-3BC746901AAD}"/>
              </a:ext>
            </a:extLst>
          </p:cNvPr>
          <p:cNvGrpSpPr/>
          <p:nvPr/>
        </p:nvGrpSpPr>
        <p:grpSpPr>
          <a:xfrm>
            <a:off x="3165941" y="1043507"/>
            <a:ext cx="5707792" cy="5143933"/>
            <a:chOff x="3165941" y="1043507"/>
            <a:chExt cx="5707792" cy="5143933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4BA56075-DC89-461C-A1EE-5F27D8F77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27" t="27945" r="33262" b="41567"/>
            <a:stretch/>
          </p:blipFill>
          <p:spPr>
            <a:xfrm>
              <a:off x="5783000" y="4418979"/>
              <a:ext cx="1086334" cy="1768461"/>
            </a:xfrm>
            <a:prstGeom prst="rect">
              <a:avLst/>
            </a:prstGeom>
          </p:spPr>
        </p:pic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9" idx="1"/>
              <a:endCxn id="3" idx="1"/>
            </p:cNvCxnSpPr>
            <p:nvPr/>
          </p:nvCxnSpPr>
          <p:spPr>
            <a:xfrm rot="10800000">
              <a:off x="3165942" y="1467090"/>
              <a:ext cx="2617059" cy="3836120"/>
            </a:xfrm>
            <a:prstGeom prst="bentConnector3">
              <a:avLst>
                <a:gd name="adj1" fmla="val 10873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9" idx="3"/>
              <a:endCxn id="6" idx="3"/>
            </p:cNvCxnSpPr>
            <p:nvPr/>
          </p:nvCxnSpPr>
          <p:spPr>
            <a:xfrm flipV="1">
              <a:off x="6869334" y="1527528"/>
              <a:ext cx="2004399" cy="3775682"/>
            </a:xfrm>
            <a:prstGeom prst="bentConnector3">
              <a:avLst>
                <a:gd name="adj1" fmla="val 11140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410588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FDB1340D-2E85-464A-966D-5A9D0468F43B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59"/>
              <a:ext cx="834821" cy="185736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CAB61578-3EE6-4A3A-8059-07A8F711003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18235" cy="195970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E116B-DEEA-423F-AA4A-A2D4E313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CA68B-9F57-497A-8DF5-E91AF5FF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\color{white}&#10;Pattern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\color{white}&#10;Generation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20</cp:revision>
  <dcterms:created xsi:type="dcterms:W3CDTF">2019-05-10T06:39:09Z</dcterms:created>
  <dcterms:modified xsi:type="dcterms:W3CDTF">2019-05-21T10:48:33Z</dcterms:modified>
</cp:coreProperties>
</file>