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0"/>
      </p:cViewPr>
      <p:guideLst>
        <p:guide orient="horz" pos="2908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tags" Target="../tags/tag48.xml"/><Relationship Id="rId21" Type="http://schemas.openxmlformats.org/officeDocument/2006/relationships/image" Target="../media/image51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7.png"/><Relationship Id="rId2" Type="http://schemas.openxmlformats.org/officeDocument/2006/relationships/tags" Target="../tags/tag47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tags" Target="../tags/tag55.xml"/><Relationship Id="rId19" Type="http://schemas.openxmlformats.org/officeDocument/2006/relationships/image" Target="../media/image49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7.png"/><Relationship Id="rId3" Type="http://schemas.openxmlformats.org/officeDocument/2006/relationships/tags" Target="../tags/tag59.xml"/><Relationship Id="rId21" Type="http://schemas.openxmlformats.org/officeDocument/2006/relationships/image" Target="../media/image60.png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image" Target="../media/image56.png"/><Relationship Id="rId25" Type="http://schemas.openxmlformats.org/officeDocument/2006/relationships/image" Target="../media/image44.png"/><Relationship Id="rId2" Type="http://schemas.openxmlformats.org/officeDocument/2006/relationships/tags" Target="../tags/tag58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43.png"/><Relationship Id="rId5" Type="http://schemas.openxmlformats.org/officeDocument/2006/relationships/tags" Target="../tags/tag61.xml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tags" Target="../tags/tag66.xml"/><Relationship Id="rId19" Type="http://schemas.openxmlformats.org/officeDocument/2006/relationships/image" Target="../media/image5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50.png"/><Relationship Id="rId22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6FF618E1-C8AD-4133-A18B-FBC7AFF8DA5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163" y="5770156"/>
              <a:ext cx="808185" cy="295187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0A3EBDB-B471-4E4C-A231-0F77F2A3C7D6}"/>
              </a:ext>
            </a:extLst>
          </p:cNvPr>
          <p:cNvGrpSpPr/>
          <p:nvPr/>
        </p:nvGrpSpPr>
        <p:grpSpPr>
          <a:xfrm>
            <a:off x="2575314" y="905893"/>
            <a:ext cx="8964405" cy="1865268"/>
            <a:chOff x="2575314" y="905893"/>
            <a:chExt cx="8964405" cy="1865268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7C6B47D-9F34-408B-AB44-FFEAFBCD4B1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441" y="2387798"/>
              <a:ext cx="3100135" cy="38336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717" y="905893"/>
              <a:ext cx="2268545" cy="38246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706" y="1725169"/>
              <a:ext cx="2156013" cy="305454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314" y="2085187"/>
              <a:ext cx="2953967" cy="385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36,9704"/>
  <p:tag name="LATEXADDIN" val="\documentclass{article}&#10;\usepackage{amsmath}&#10;\usepackage{color}&#10;\pagestyle{empty}&#10;\begin{document}&#10;%\color{white}&#10;Foot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12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54</cp:revision>
  <dcterms:created xsi:type="dcterms:W3CDTF">2019-05-10T06:39:09Z</dcterms:created>
  <dcterms:modified xsi:type="dcterms:W3CDTF">2019-05-30T18:48:05Z</dcterms:modified>
</cp:coreProperties>
</file>