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D5F"/>
    <a:srgbClr val="FFFD39"/>
    <a:srgbClr val="9FF75F"/>
    <a:srgbClr val="75F757"/>
    <a:srgbClr val="57FF4F"/>
    <a:srgbClr val="FFDB01"/>
    <a:srgbClr val="FFFA00"/>
    <a:srgbClr val="6DFC0C"/>
    <a:srgbClr val="25BCFF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0" y="830"/>
      </p:cViewPr>
      <p:guideLst>
        <p:guide orient="horz" pos="1888"/>
        <p:guide pos="4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tags" Target="../tags/tag90.xml"/><Relationship Id="rId21" Type="http://schemas.openxmlformats.org/officeDocument/2006/relationships/image" Target="../media/image104.png"/><Relationship Id="rId7" Type="http://schemas.openxmlformats.org/officeDocument/2006/relationships/tags" Target="../tags/tag94.xml"/><Relationship Id="rId12" Type="http://schemas.openxmlformats.org/officeDocument/2006/relationships/image" Target="../media/image62.jpg"/><Relationship Id="rId17" Type="http://schemas.openxmlformats.org/officeDocument/2006/relationships/image" Target="../media/image100.png"/><Relationship Id="rId2" Type="http://schemas.openxmlformats.org/officeDocument/2006/relationships/tags" Target="../tags/tag89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102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image" Target="../media/image107.png"/><Relationship Id="rId39" Type="http://schemas.openxmlformats.org/officeDocument/2006/relationships/image" Target="../media/image100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1.png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image" Target="../media/image10.png"/><Relationship Id="rId33" Type="http://schemas.openxmlformats.org/officeDocument/2006/relationships/image" Target="../media/image110.png"/><Relationship Id="rId38" Type="http://schemas.openxmlformats.org/officeDocument/2006/relationships/image" Target="../media/image99.png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image" Target="../media/image105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image" Target="../media/image9.png"/><Relationship Id="rId32" Type="http://schemas.openxmlformats.org/officeDocument/2006/relationships/image" Target="../media/image62.jpg"/><Relationship Id="rId37" Type="http://schemas.openxmlformats.org/officeDocument/2006/relationships/image" Target="../media/image114.png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image" Target="../media/image8.png"/><Relationship Id="rId28" Type="http://schemas.openxmlformats.org/officeDocument/2006/relationships/image" Target="../media/image104.png"/><Relationship Id="rId36" Type="http://schemas.openxmlformats.org/officeDocument/2006/relationships/image" Target="../media/image113.png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image" Target="../media/image109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image" Target="../media/image106.png"/><Relationship Id="rId27" Type="http://schemas.openxmlformats.org/officeDocument/2006/relationships/image" Target="../media/image103.png"/><Relationship Id="rId30" Type="http://schemas.openxmlformats.org/officeDocument/2006/relationships/image" Target="../media/image108.png"/><Relationship Id="rId35" Type="http://schemas.openxmlformats.org/officeDocument/2006/relationships/image" Target="../media/image112.png"/><Relationship Id="rId8" Type="http://schemas.openxmlformats.org/officeDocument/2006/relationships/tags" Target="../tags/tag105.xml"/><Relationship Id="rId3" Type="http://schemas.openxmlformats.org/officeDocument/2006/relationships/tags" Target="../tags/tag10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9" Type="http://schemas.openxmlformats.org/officeDocument/2006/relationships/image" Target="../media/image123.png"/><Relationship Id="rId21" Type="http://schemas.openxmlformats.org/officeDocument/2006/relationships/tags" Target="../tags/tag138.xml"/><Relationship Id="rId34" Type="http://schemas.openxmlformats.org/officeDocument/2006/relationships/image" Target="../media/image118.png"/><Relationship Id="rId42" Type="http://schemas.openxmlformats.org/officeDocument/2006/relationships/image" Target="../media/image126.png"/><Relationship Id="rId47" Type="http://schemas.openxmlformats.org/officeDocument/2006/relationships/image" Target="../media/image131.png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9" Type="http://schemas.openxmlformats.org/officeDocument/2006/relationships/tags" Target="../tags/tag146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image" Target="../media/image116.png"/><Relationship Id="rId37" Type="http://schemas.openxmlformats.org/officeDocument/2006/relationships/image" Target="../media/image121.png"/><Relationship Id="rId40" Type="http://schemas.openxmlformats.org/officeDocument/2006/relationships/image" Target="../media/image124.png"/><Relationship Id="rId45" Type="http://schemas.openxmlformats.org/officeDocument/2006/relationships/image" Target="../media/image129.png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tags" Target="../tags/tag145.xml"/><Relationship Id="rId36" Type="http://schemas.openxmlformats.org/officeDocument/2006/relationships/image" Target="../media/image120.png"/><Relationship Id="rId49" Type="http://schemas.openxmlformats.org/officeDocument/2006/relationships/image" Target="../media/image133.png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image" Target="../media/image115.png"/><Relationship Id="rId44" Type="http://schemas.openxmlformats.org/officeDocument/2006/relationships/image" Target="../media/image128.pn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19.png"/><Relationship Id="rId43" Type="http://schemas.openxmlformats.org/officeDocument/2006/relationships/image" Target="../media/image127.png"/><Relationship Id="rId48" Type="http://schemas.openxmlformats.org/officeDocument/2006/relationships/image" Target="../media/image132.png"/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33" Type="http://schemas.openxmlformats.org/officeDocument/2006/relationships/image" Target="../media/image117.png"/><Relationship Id="rId38" Type="http://schemas.openxmlformats.org/officeDocument/2006/relationships/image" Target="../media/image122.png"/><Relationship Id="rId46" Type="http://schemas.openxmlformats.org/officeDocument/2006/relationships/image" Target="../media/image130.png"/><Relationship Id="rId20" Type="http://schemas.openxmlformats.org/officeDocument/2006/relationships/tags" Target="../tags/tag137.xml"/><Relationship Id="rId41" Type="http://schemas.openxmlformats.org/officeDocument/2006/relationships/image" Target="../media/image125.png"/><Relationship Id="rId1" Type="http://schemas.openxmlformats.org/officeDocument/2006/relationships/tags" Target="../tags/tag118.xml"/><Relationship Id="rId6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25.png"/><Relationship Id="rId7" Type="http://schemas.openxmlformats.org/officeDocument/2006/relationships/tags" Target="../tags/tag24.xml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1.png"/><Relationship Id="rId39" Type="http://schemas.openxmlformats.org/officeDocument/2006/relationships/image" Target="../media/image41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0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2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9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28.png"/><Relationship Id="rId28" Type="http://schemas.openxmlformats.org/officeDocument/2006/relationships/image" Target="../media/image27.png"/><Relationship Id="rId36" Type="http://schemas.openxmlformats.org/officeDocument/2006/relationships/image" Target="../media/image38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8" Type="http://schemas.openxmlformats.org/officeDocument/2006/relationships/tags" Target="../tags/tag34.xml"/><Relationship Id="rId3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47.xml"/><Relationship Id="rId16" Type="http://schemas.openxmlformats.org/officeDocument/2006/relationships/image" Target="../media/image4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3.png"/><Relationship Id="rId5" Type="http://schemas.openxmlformats.org/officeDocument/2006/relationships/tags" Target="../tags/tag50.xml"/><Relationship Id="rId15" Type="http://schemas.openxmlformats.org/officeDocument/2006/relationships/image" Target="../media/image4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3" Type="http://schemas.openxmlformats.org/officeDocument/2006/relationships/tags" Target="../tags/tag57.xml"/><Relationship Id="rId21" Type="http://schemas.openxmlformats.org/officeDocument/2006/relationships/image" Target="../media/image59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55.png"/><Relationship Id="rId25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43.png"/><Relationship Id="rId5" Type="http://schemas.openxmlformats.org/officeDocument/2006/relationships/tags" Target="../tags/tag59.xml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tags" Target="../tags/tag64.xml"/><Relationship Id="rId19" Type="http://schemas.openxmlformats.org/officeDocument/2006/relationships/image" Target="../media/image57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62.jpg"/><Relationship Id="rId18" Type="http://schemas.openxmlformats.org/officeDocument/2006/relationships/image" Target="../media/image67.jpg"/><Relationship Id="rId26" Type="http://schemas.openxmlformats.org/officeDocument/2006/relationships/image" Target="../media/image75.png"/><Relationship Id="rId3" Type="http://schemas.openxmlformats.org/officeDocument/2006/relationships/tags" Target="../tags/tag69.xml"/><Relationship Id="rId21" Type="http://schemas.openxmlformats.org/officeDocument/2006/relationships/image" Target="../media/image70.png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6.jpg"/><Relationship Id="rId25" Type="http://schemas.openxmlformats.org/officeDocument/2006/relationships/image" Target="../media/image74.png"/><Relationship Id="rId2" Type="http://schemas.openxmlformats.org/officeDocument/2006/relationships/tags" Target="../tags/tag68.xml"/><Relationship Id="rId16" Type="http://schemas.openxmlformats.org/officeDocument/2006/relationships/image" Target="../media/image65.jp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image" Target="../media/image73.png"/><Relationship Id="rId5" Type="http://schemas.openxmlformats.org/officeDocument/2006/relationships/tags" Target="../tags/tag71.xml"/><Relationship Id="rId15" Type="http://schemas.openxmlformats.org/officeDocument/2006/relationships/image" Target="../media/image64.jpg"/><Relationship Id="rId23" Type="http://schemas.openxmlformats.org/officeDocument/2006/relationships/image" Target="../media/image72.png"/><Relationship Id="rId28" Type="http://schemas.openxmlformats.org/officeDocument/2006/relationships/image" Target="../media/image77.jpg"/><Relationship Id="rId10" Type="http://schemas.openxmlformats.org/officeDocument/2006/relationships/tags" Target="../tags/tag76.xml"/><Relationship Id="rId19" Type="http://schemas.openxmlformats.org/officeDocument/2006/relationships/image" Target="../media/image68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63.jp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80.png"/><Relationship Id="rId18" Type="http://schemas.openxmlformats.org/officeDocument/2006/relationships/image" Target="../media/image85.jpg"/><Relationship Id="rId26" Type="http://schemas.openxmlformats.org/officeDocument/2006/relationships/image" Target="../media/image92.jpg"/><Relationship Id="rId3" Type="http://schemas.openxmlformats.org/officeDocument/2006/relationships/tags" Target="../tags/tag80.xml"/><Relationship Id="rId21" Type="http://schemas.openxmlformats.org/officeDocument/2006/relationships/image" Target="../media/image88.png"/><Relationship Id="rId7" Type="http://schemas.openxmlformats.org/officeDocument/2006/relationships/tags" Target="../tags/tag84.xml"/><Relationship Id="rId12" Type="http://schemas.openxmlformats.org/officeDocument/2006/relationships/image" Target="../media/image79.jpg"/><Relationship Id="rId17" Type="http://schemas.openxmlformats.org/officeDocument/2006/relationships/image" Target="../media/image84.png"/><Relationship Id="rId25" Type="http://schemas.openxmlformats.org/officeDocument/2006/relationships/image" Target="../media/image91.png"/><Relationship Id="rId2" Type="http://schemas.openxmlformats.org/officeDocument/2006/relationships/tags" Target="../tags/tag79.xml"/><Relationship Id="rId16" Type="http://schemas.openxmlformats.org/officeDocument/2006/relationships/image" Target="../media/image83.jpg"/><Relationship Id="rId20" Type="http://schemas.openxmlformats.org/officeDocument/2006/relationships/image" Target="../media/image87.jpg"/><Relationship Id="rId29" Type="http://schemas.openxmlformats.org/officeDocument/2006/relationships/image" Target="../media/image95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0.jpg"/><Relationship Id="rId5" Type="http://schemas.openxmlformats.org/officeDocument/2006/relationships/tags" Target="../tags/tag82.xml"/><Relationship Id="rId15" Type="http://schemas.openxmlformats.org/officeDocument/2006/relationships/image" Target="../media/image82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tags" Target="../tags/tag87.xml"/><Relationship Id="rId19" Type="http://schemas.openxmlformats.org/officeDocument/2006/relationships/image" Target="../media/image86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image" Target="../media/image81.jpg"/><Relationship Id="rId22" Type="http://schemas.openxmlformats.org/officeDocument/2006/relationships/image" Target="../media/image77.jpg"/><Relationship Id="rId27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A3400F35-0076-4677-898B-26441FE43580}"/>
              </a:ext>
            </a:extLst>
          </p:cNvPr>
          <p:cNvGrpSpPr/>
          <p:nvPr/>
        </p:nvGrpSpPr>
        <p:grpSpPr>
          <a:xfrm>
            <a:off x="1120207" y="860260"/>
            <a:ext cx="10749086" cy="3882394"/>
            <a:chOff x="459091" y="1241260"/>
            <a:chExt cx="10749086" cy="3882394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139AC01-D9BE-48B6-B849-EFA5B7CC738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004" y="2010533"/>
              <a:ext cx="1744762" cy="228571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873058" y="1241260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4"/>
                  </p:custDataLst>
                </p:nvPr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8028519" y="1251413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2643" y="1922633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7066681" y="2997200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3165941" y="1043507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58,6427"/>
  <p:tag name="LATEXADDIN" val="\documentclass{article}&#10;\usepackage{amsmath}&#10;\usepackage{color}&#10;\pagestyle{empty}&#10;\begin{document}&#10;Image Sequence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23</Words>
  <Application>Microsoft Office PowerPoint</Application>
  <PresentationFormat>Breitbild</PresentationFormat>
  <Paragraphs>10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113</cp:revision>
  <dcterms:created xsi:type="dcterms:W3CDTF">2019-05-10T06:39:09Z</dcterms:created>
  <dcterms:modified xsi:type="dcterms:W3CDTF">2019-07-03T14:17:45Z</dcterms:modified>
</cp:coreProperties>
</file>