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CFF"/>
    <a:srgbClr val="9FFD5F"/>
    <a:srgbClr val="FF7F2B"/>
    <a:srgbClr val="FFFD39"/>
    <a:srgbClr val="9FF75F"/>
    <a:srgbClr val="75F757"/>
    <a:srgbClr val="57FF4F"/>
    <a:srgbClr val="FFDB01"/>
    <a:srgbClr val="FFFA00"/>
    <a:srgbClr val="6D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02" y="490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7D9712D2-3CA3-4F2F-B76E-37C437AAD2FF}"/>
              </a:ext>
            </a:extLst>
          </p:cNvPr>
          <p:cNvGrpSpPr/>
          <p:nvPr/>
        </p:nvGrpSpPr>
        <p:grpSpPr>
          <a:xfrm>
            <a:off x="-242747" y="5038049"/>
            <a:ext cx="4690540" cy="2424034"/>
            <a:chOff x="454741" y="4212020"/>
            <a:chExt cx="4690540" cy="2424034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1C258E69-C181-4A0B-BDEC-1E9E4E4510E3}"/>
                </a:ext>
              </a:extLst>
            </p:cNvPr>
            <p:cNvSpPr/>
            <p:nvPr/>
          </p:nvSpPr>
          <p:spPr>
            <a:xfrm>
              <a:off x="1190439" y="4212020"/>
              <a:ext cx="3377903" cy="2038449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A7AA32-238E-4F2B-8143-26A7125CEA6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1" y="4515993"/>
              <a:ext cx="419048" cy="15085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B1FA7F2-7531-459B-8249-363ABD7021A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92" y="5738665"/>
              <a:ext cx="451539" cy="21555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B7C5DB1-5319-4286-AFE2-798F6D00788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6483644"/>
              <a:ext cx="208377" cy="15241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9650A81-88BD-4E8D-8835-3F85F26C8C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056" y="5768133"/>
              <a:ext cx="204225" cy="21777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D6DDE930-F2A9-4AE2-A169-5A65AA460A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056" y="4538375"/>
              <a:ext cx="173465" cy="153979"/>
            </a:xfrm>
            <a:prstGeom prst="rect">
              <a:avLst/>
            </a:prstGeom>
          </p:spPr>
        </p:pic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0DBFBAFB-5157-46C5-B2F0-839835E3F857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936642" y="4597605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6C1ECA2-1470-4687-98F6-45CE39F847AA}"/>
                </a:ext>
              </a:extLst>
            </p:cNvPr>
            <p:cNvGrpSpPr/>
            <p:nvPr/>
          </p:nvGrpSpPr>
          <p:grpSpPr>
            <a:xfrm>
              <a:off x="1518669" y="4471605"/>
              <a:ext cx="252000" cy="252000"/>
              <a:chOff x="2230288" y="4701980"/>
              <a:chExt cx="252000" cy="252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4D0CF1C-0012-4196-8987-1601A126E5D5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3" name="Grafik 142">
                <a:extLst>
                  <a:ext uri="{FF2B5EF4-FFF2-40B4-BE49-F238E27FC236}">
                    <a16:creationId xmlns:a16="http://schemas.microsoft.com/office/drawing/2014/main" id="{2ED154D0-3496-4189-A654-DD42C3A8C29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D9EE582-FA1A-40B1-B40D-3F9A648C9FB4}"/>
                </a:ext>
              </a:extLst>
            </p:cNvPr>
            <p:cNvGrpSpPr/>
            <p:nvPr/>
          </p:nvGrpSpPr>
          <p:grpSpPr>
            <a:xfrm>
              <a:off x="2664146" y="4979245"/>
              <a:ext cx="252000" cy="252000"/>
              <a:chOff x="2230288" y="4701980"/>
              <a:chExt cx="252000" cy="252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3F2B6371-5FAF-4C41-A676-8E7CC06A9D5A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2" name="Grafik 151">
                <a:extLst>
                  <a:ext uri="{FF2B5EF4-FFF2-40B4-BE49-F238E27FC236}">
                    <a16:creationId xmlns:a16="http://schemas.microsoft.com/office/drawing/2014/main" id="{AFDD4B7E-2196-4AD6-A7E7-B0973417C1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02FA5540-E2D3-484D-985B-6F93A22D49F7}"/>
                </a:ext>
              </a:extLst>
            </p:cNvPr>
            <p:cNvGrpSpPr/>
            <p:nvPr/>
          </p:nvGrpSpPr>
          <p:grpSpPr>
            <a:xfrm>
              <a:off x="2665511" y="4484801"/>
              <a:ext cx="252000" cy="252000"/>
              <a:chOff x="2953616" y="4648323"/>
              <a:chExt cx="252000" cy="252000"/>
            </a:xfrm>
          </p:grpSpPr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64076151-E8A5-4DA1-8449-F095A0A834DF}"/>
                  </a:ext>
                </a:extLst>
              </p:cNvPr>
              <p:cNvSpPr/>
              <p:nvPr/>
            </p:nvSpPr>
            <p:spPr>
              <a:xfrm>
                <a:off x="2953616" y="4648323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FA2151CB-A105-4319-9B92-D3EF836EE3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395" y="4684293"/>
                <a:ext cx="178441" cy="180059"/>
              </a:xfrm>
              <a:prstGeom prst="rect">
                <a:avLst/>
              </a:prstGeom>
            </p:spPr>
          </p:pic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35888DD2-8121-47A5-849A-571DCAED99B0}"/>
                </a:ext>
              </a:extLst>
            </p:cNvPr>
            <p:cNvGrpSpPr/>
            <p:nvPr/>
          </p:nvGrpSpPr>
          <p:grpSpPr>
            <a:xfrm>
              <a:off x="3964650" y="5748529"/>
              <a:ext cx="252000" cy="252000"/>
              <a:chOff x="2230288" y="4701980"/>
              <a:chExt cx="252000" cy="252000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C7DBA54-515A-47B6-97F8-6C77AE920E8F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9" name="Grafik 158">
                <a:extLst>
                  <a:ext uri="{FF2B5EF4-FFF2-40B4-BE49-F238E27FC236}">
                    <a16:creationId xmlns:a16="http://schemas.microsoft.com/office/drawing/2014/main" id="{64E897E2-A89B-4850-AF7D-7828B82C68E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D4153C9-74FD-4AEE-BA8D-04BDA8BFB495}"/>
                </a:ext>
              </a:extLst>
            </p:cNvPr>
            <p:cNvGrpSpPr/>
            <p:nvPr/>
          </p:nvGrpSpPr>
          <p:grpSpPr>
            <a:xfrm>
              <a:off x="1476858" y="5472657"/>
              <a:ext cx="325944" cy="252000"/>
              <a:chOff x="2224106" y="5457146"/>
              <a:chExt cx="325944" cy="252000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00E1783-0CC0-447C-893A-2B5A1C9A6AEF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2AC307A8-A54B-4A65-8833-EAAEF59C16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FFB7DC8D-0C33-49C7-B2BD-0DF8BC6652BE}"/>
                </a:ext>
              </a:extLst>
            </p:cNvPr>
            <p:cNvGrpSpPr/>
            <p:nvPr/>
          </p:nvGrpSpPr>
          <p:grpSpPr>
            <a:xfrm>
              <a:off x="1982680" y="5474984"/>
              <a:ext cx="325944" cy="252000"/>
              <a:chOff x="2224106" y="5457146"/>
              <a:chExt cx="325944" cy="252000"/>
            </a:xfrm>
          </p:grpSpPr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C421394D-0F2D-4589-AC17-DA141B3D27D1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2" name="Grafik 161">
                <a:extLst>
                  <a:ext uri="{FF2B5EF4-FFF2-40B4-BE49-F238E27FC236}">
                    <a16:creationId xmlns:a16="http://schemas.microsoft.com/office/drawing/2014/main" id="{A82480C7-2730-492B-AD38-03983A07AB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7012DF35-AA9B-45E5-956D-1DC24E515E57}"/>
                </a:ext>
              </a:extLst>
            </p:cNvPr>
            <p:cNvGrpSpPr/>
            <p:nvPr/>
          </p:nvGrpSpPr>
          <p:grpSpPr>
            <a:xfrm>
              <a:off x="3251779" y="5746798"/>
              <a:ext cx="325944" cy="252000"/>
              <a:chOff x="2224106" y="5457146"/>
              <a:chExt cx="325944" cy="252000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005AE668-7A52-4850-A799-5B47DA1C0E0B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7" name="Grafik 166">
                <a:extLst>
                  <a:ext uri="{FF2B5EF4-FFF2-40B4-BE49-F238E27FC236}">
                    <a16:creationId xmlns:a16="http://schemas.microsoft.com/office/drawing/2014/main" id="{A3CD0DF5-D602-4DFA-A884-68C41DEB61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99A0F71C-EBBC-4466-A3B3-A6E5AC904CAB}"/>
                </a:ext>
              </a:extLst>
            </p:cNvPr>
            <p:cNvGrpSpPr/>
            <p:nvPr/>
          </p:nvGrpSpPr>
          <p:grpSpPr>
            <a:xfrm>
              <a:off x="2488502" y="5472657"/>
              <a:ext cx="604201" cy="252000"/>
              <a:chOff x="2945698" y="5929312"/>
              <a:chExt cx="604201" cy="252000"/>
            </a:xfrm>
          </p:grpSpPr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E284758-C61D-446D-84F7-A11F2234B9E2}"/>
                  </a:ext>
                </a:extLst>
              </p:cNvPr>
              <p:cNvSpPr/>
              <p:nvPr/>
            </p:nvSpPr>
            <p:spPr>
              <a:xfrm>
                <a:off x="2945698" y="5929312"/>
                <a:ext cx="604201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7ACB39A2-B2A2-4632-9711-E6D3C86046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69" y="5961235"/>
                <a:ext cx="516668" cy="185079"/>
              </a:xfrm>
              <a:prstGeom prst="rect">
                <a:avLst/>
              </a:prstGeom>
            </p:spPr>
          </p:pic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2AC9ED7-3C00-4E53-B7E0-FB863F58E5C0}"/>
                </a:ext>
              </a:extLst>
            </p:cNvPr>
            <p:cNvGrpSpPr/>
            <p:nvPr/>
          </p:nvGrpSpPr>
          <p:grpSpPr>
            <a:xfrm>
              <a:off x="3792754" y="5102537"/>
              <a:ext cx="604201" cy="249414"/>
              <a:chOff x="4279999" y="4939806"/>
              <a:chExt cx="604201" cy="249414"/>
            </a:xfrm>
          </p:grpSpPr>
          <p:sp>
            <p:nvSpPr>
              <p:cNvPr id="35" name="Rechteck: abgerundete Ecken 34">
                <a:extLst>
                  <a:ext uri="{FF2B5EF4-FFF2-40B4-BE49-F238E27FC236}">
                    <a16:creationId xmlns:a16="http://schemas.microsoft.com/office/drawing/2014/main" id="{C4B73EAE-052E-43C5-9553-48967C934678}"/>
                  </a:ext>
                </a:extLst>
              </p:cNvPr>
              <p:cNvSpPr/>
              <p:nvPr/>
            </p:nvSpPr>
            <p:spPr>
              <a:xfrm>
                <a:off x="4279999" y="4939806"/>
                <a:ext cx="604201" cy="249414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1" name="Grafik 170">
                <a:extLst>
                  <a:ext uri="{FF2B5EF4-FFF2-40B4-BE49-F238E27FC236}">
                    <a16:creationId xmlns:a16="http://schemas.microsoft.com/office/drawing/2014/main" id="{761ADC58-94D9-4DAB-AC68-14CA67CC8B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0071" y="4971729"/>
                <a:ext cx="516668" cy="185079"/>
              </a:xfrm>
              <a:prstGeom prst="rect">
                <a:avLst/>
              </a:prstGeom>
            </p:spPr>
          </p:pic>
        </p:grpSp>
        <p:cxnSp>
          <p:nvCxnSpPr>
            <p:cNvPr id="172" name="Gerade Verbindung mit Pfeil 171">
              <a:extLst>
                <a:ext uri="{FF2B5EF4-FFF2-40B4-BE49-F238E27FC236}">
                  <a16:creationId xmlns:a16="http://schemas.microsoft.com/office/drawing/2014/main" id="{2E615156-795C-461D-8F83-E0D11C7108F3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999509" y="5872798"/>
              <a:ext cx="2252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717AE49C-F701-40CE-B1F9-6A05DD8BA7B1}"/>
                </a:ext>
              </a:extLst>
            </p:cNvPr>
            <p:cNvCxnSpPr>
              <a:cxnSpLocks/>
              <a:stCxn id="33" idx="6"/>
              <a:endCxn id="153" idx="2"/>
            </p:cNvCxnSpPr>
            <p:nvPr/>
          </p:nvCxnSpPr>
          <p:spPr>
            <a:xfrm>
              <a:off x="1770669" y="4597605"/>
              <a:ext cx="894842" cy="13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8E477D9F-BDD4-4BCC-811A-02D8AE90816E}"/>
                </a:ext>
              </a:extLst>
            </p:cNvPr>
            <p:cNvCxnSpPr>
              <a:cxnSpLocks/>
              <a:stCxn id="153" idx="6"/>
            </p:cNvCxnSpPr>
            <p:nvPr/>
          </p:nvCxnSpPr>
          <p:spPr>
            <a:xfrm>
              <a:off x="2917511" y="4610801"/>
              <a:ext cx="1947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787C2638-4321-42DF-BDF3-C63B627060E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3577723" y="5872798"/>
              <a:ext cx="3827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5D300046-C20F-47ED-ABEC-366A504F4477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4216650" y="5874529"/>
              <a:ext cx="648164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E7A86900-88AF-4921-8BEE-E2B5E23ABFE8}"/>
                </a:ext>
              </a:extLst>
            </p:cNvPr>
            <p:cNvCxnSpPr>
              <a:cxnSpLocks/>
              <a:stCxn id="168" idx="0"/>
              <a:endCxn id="151" idx="4"/>
            </p:cNvCxnSpPr>
            <p:nvPr/>
          </p:nvCxnSpPr>
          <p:spPr>
            <a:xfrm flipH="1" flipV="1">
              <a:off x="2790146" y="5231245"/>
              <a:ext cx="457" cy="2414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A0723206-60B7-4113-9499-141E83CCA8B5}"/>
                </a:ext>
              </a:extLst>
            </p:cNvPr>
            <p:cNvCxnSpPr>
              <a:cxnSpLocks/>
              <a:stCxn id="151" idx="0"/>
              <a:endCxn id="32" idx="2"/>
            </p:cNvCxnSpPr>
            <p:nvPr/>
          </p:nvCxnSpPr>
          <p:spPr>
            <a:xfrm flipV="1">
              <a:off x="2790146" y="4700830"/>
              <a:ext cx="1365" cy="2784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43ED45E1-1105-4BEE-8409-73A46771F10F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4090650" y="5351951"/>
              <a:ext cx="0" cy="39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0976DED0-FA45-4DCF-A54C-5C7585369EBD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flipV="1">
              <a:off x="1639830" y="4723605"/>
              <a:ext cx="4839" cy="749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C890FF0-289B-4C94-AA5B-07375381F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267" y="5891516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>
              <a:extLst>
                <a:ext uri="{FF2B5EF4-FFF2-40B4-BE49-F238E27FC236}">
                  <a16:creationId xmlns:a16="http://schemas.microsoft.com/office/drawing/2014/main" id="{E9A56FDE-5B68-4196-9FD1-1EDED3FD7236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639830" y="5724657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CE95DCA8-AEF0-4F02-89A8-B59431AFB6C0}"/>
                </a:ext>
              </a:extLst>
            </p:cNvPr>
            <p:cNvCxnSpPr>
              <a:cxnSpLocks/>
              <a:endCxn id="161" idx="2"/>
            </p:cNvCxnSpPr>
            <p:nvPr/>
          </p:nvCxnSpPr>
          <p:spPr>
            <a:xfrm flipV="1">
              <a:off x="2145652" y="5726984"/>
              <a:ext cx="0" cy="145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2CA21720-E368-4978-9B5C-D7FCB169248D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V="1">
              <a:off x="2790603" y="5724657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>
              <a:extLst>
                <a:ext uri="{FF2B5EF4-FFF2-40B4-BE49-F238E27FC236}">
                  <a16:creationId xmlns:a16="http://schemas.microsoft.com/office/drawing/2014/main" id="{4CA71771-43C6-4EC2-97DA-4E9DE7AAFF3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094855" y="4608085"/>
              <a:ext cx="0" cy="494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206,2243"/>
  <p:tag name="LATEXADDIN" val="\documentclass{article}&#10;\usepackage{amsmath}&#10;\usepackage{color}&#10;\pagestyle{empty}&#10;\begin{document}&#10;%\color{white}&#10;\begin{equation}&#10;c_{t-1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21,9723"/>
  <p:tag name="LATEXADDIN" val="\documentclass{article}&#10;\usepackage{amsmath}&#10;\usepackage{color}&#10;\pagestyle{empty}&#10;\begin{document}&#10;%\color{white}&#10;\begin{equation}&#10;h_{t-1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01,9872"/>
  <p:tag name="LATEXADDIN" val="\documentclass{article}&#10;\usepackage{amsmath}&#10;\usepackage{color}&#10;\pagestyle{empty}&#10;\begin{document}&#10;%\color{white}&#10;\begin{equation}&#10;x_{t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98,98764"/>
  <p:tag name="LATEXADDIN" val="\documentclass{article}&#10;\usepackage{amsmath}&#10;\usepackage{color}&#10;\pagestyle{empty}&#10;\begin{document}&#10;%\color{white}&#10;\begin{equation}&#10;h_{t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3,23961"/>
  <p:tag name="LATEXADDIN" val="\documentclass{article}&#10;\usepackage{amsmath}&#10;\usepackage{color}&#10;\pagestyle{empty}&#10;\begin{document}&#10;%\color{white}&#10;\begin{equation}&#10;c_{t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23</Words>
  <Application>Microsoft Office PowerPoint</Application>
  <PresentationFormat>Breitbild</PresentationFormat>
  <Paragraphs>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120</cp:revision>
  <dcterms:created xsi:type="dcterms:W3CDTF">2019-05-10T06:39:09Z</dcterms:created>
  <dcterms:modified xsi:type="dcterms:W3CDTF">2019-07-03T14:56:54Z</dcterms:modified>
</cp:coreProperties>
</file>