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9FFD5F"/>
    <a:srgbClr val="25BCFF"/>
    <a:srgbClr val="6DFC0C"/>
    <a:srgbClr val="FFFD39"/>
    <a:srgbClr val="FFFA00"/>
    <a:srgbClr val="19FF0D"/>
    <a:srgbClr val="2549FF"/>
    <a:srgbClr val="57FF4F"/>
    <a:srgbClr val="FF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490"/>
      </p:cViewPr>
      <p:guideLst>
        <p:guide orient="horz" pos="290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25/05/2019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25/05/2019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25/05/2019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25/05/2019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25/05/2019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25/05/2019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25/05/2019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25/05/2019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25/05/2019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25/05/2019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25/05/2019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25/05/2019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20.xml"/><Relationship Id="rId21" Type="http://schemas.openxmlformats.org/officeDocument/2006/relationships/image" Target="../media/image25.png"/><Relationship Id="rId7" Type="http://schemas.openxmlformats.org/officeDocument/2006/relationships/tags" Target="../tags/tag24.xml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tags" Target="../tags/tag19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5.png"/><Relationship Id="rId5" Type="http://schemas.openxmlformats.org/officeDocument/2006/relationships/tags" Target="../tags/tag22.xml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3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8.sv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image" Target="../media/image31.png"/><Relationship Id="rId39" Type="http://schemas.openxmlformats.org/officeDocument/2006/relationships/image" Target="../media/image41.png"/><Relationship Id="rId21" Type="http://schemas.openxmlformats.org/officeDocument/2006/relationships/image" Target="../media/image25.png"/><Relationship Id="rId34" Type="http://schemas.openxmlformats.org/officeDocument/2006/relationships/image" Target="../media/image36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30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2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29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28.png"/><Relationship Id="rId28" Type="http://schemas.openxmlformats.org/officeDocument/2006/relationships/image" Target="../media/image27.png"/><Relationship Id="rId36" Type="http://schemas.openxmlformats.org/officeDocument/2006/relationships/image" Target="../media/image38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image" Target="../media/image21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3.png"/><Relationship Id="rId35" Type="http://schemas.openxmlformats.org/officeDocument/2006/relationships/image" Target="../media/image37.png"/><Relationship Id="rId8" Type="http://schemas.openxmlformats.org/officeDocument/2006/relationships/tags" Target="../tags/tag34.xml"/><Relationship Id="rId3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741D15C-E498-4660-9F12-250A90728EF5}"/>
              </a:ext>
            </a:extLst>
          </p:cNvPr>
          <p:cNvGrpSpPr/>
          <p:nvPr/>
        </p:nvGrpSpPr>
        <p:grpSpPr>
          <a:xfrm>
            <a:off x="3885229" y="215626"/>
            <a:ext cx="6381065" cy="5242869"/>
            <a:chOff x="3885229" y="215626"/>
            <a:chExt cx="6381065" cy="5242869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F2C8FFAC-D493-4AFD-BA58-45F115EAF665}"/>
                </a:ext>
              </a:extLst>
            </p:cNvPr>
            <p:cNvGrpSpPr/>
            <p:nvPr/>
          </p:nvGrpSpPr>
          <p:grpSpPr>
            <a:xfrm>
              <a:off x="8995614" y="1994163"/>
              <a:ext cx="1270680" cy="1082822"/>
              <a:chOff x="8995614" y="1994163"/>
              <a:chExt cx="1270680" cy="1082822"/>
            </a:xfrm>
          </p:grpSpPr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1225149E-3E97-4BC1-9D16-5AE28EC25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2106" y="2322922"/>
                <a:ext cx="0" cy="3803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22BC326D-2FC9-47D2-A198-F78DDC302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62106" y="2703259"/>
                <a:ext cx="3467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417D9B01-D2C7-4A57-A869-224039D4F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66760" y="2703259"/>
                <a:ext cx="195347" cy="12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Pfeil: nach rechts gekrümmt 39">
                <a:extLst>
                  <a:ext uri="{FF2B5EF4-FFF2-40B4-BE49-F238E27FC236}">
                    <a16:creationId xmlns:a16="http://schemas.microsoft.com/office/drawing/2014/main" id="{5E6F5523-A710-49C8-950B-BAEC231F859F}"/>
                  </a:ext>
                </a:extLst>
              </p:cNvPr>
              <p:cNvSpPr/>
              <p:nvPr/>
            </p:nvSpPr>
            <p:spPr>
              <a:xfrm>
                <a:off x="9414385" y="2262656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Pfeil: nach rechts gekrümmt 40">
                <a:extLst>
                  <a:ext uri="{FF2B5EF4-FFF2-40B4-BE49-F238E27FC236}">
                    <a16:creationId xmlns:a16="http://schemas.microsoft.com/office/drawing/2014/main" id="{0BF27E9B-CCC0-401E-B688-D52929755C84}"/>
                  </a:ext>
                </a:extLst>
              </p:cNvPr>
              <p:cNvSpPr/>
              <p:nvPr/>
            </p:nvSpPr>
            <p:spPr>
              <a:xfrm rot="14510669">
                <a:off x="9263532" y="2632852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71D36BD9-95B7-4C3A-B141-C5F79DA36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60385" y="2832764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5292F41B-44EC-4171-8BBD-C4EAFA3D5E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62106" y="2148383"/>
                <a:ext cx="0" cy="2202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Pfeil: nach rechts gekrümmt 43">
                <a:extLst>
                  <a:ext uri="{FF2B5EF4-FFF2-40B4-BE49-F238E27FC236}">
                    <a16:creationId xmlns:a16="http://schemas.microsoft.com/office/drawing/2014/main" id="{D20B44C8-C4EC-4F8B-AC52-8425211398DD}"/>
                  </a:ext>
                </a:extLst>
              </p:cNvPr>
              <p:cNvSpPr/>
              <p:nvPr/>
            </p:nvSpPr>
            <p:spPr>
              <a:xfrm rot="5400000">
                <a:off x="9723032" y="2598760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6829463C-C1BA-45A9-95C1-317123F76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1350" y="2703259"/>
                <a:ext cx="23368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5DDAF63A-88D9-4795-B0CD-F47CD2E88BE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614" y="2962203"/>
                <a:ext cx="130048" cy="114782"/>
              </a:xfrm>
              <a:prstGeom prst="rect">
                <a:avLst/>
              </a:prstGeom>
            </p:spPr>
          </p:pic>
          <p:pic>
            <p:nvPicPr>
              <p:cNvPr id="59" name="Grafik 58">
                <a:extLst>
                  <a:ext uri="{FF2B5EF4-FFF2-40B4-BE49-F238E27FC236}">
                    <a16:creationId xmlns:a16="http://schemas.microsoft.com/office/drawing/2014/main" id="{DA1EC8BE-A3E6-4D0F-9540-07E2E20E39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4509" y="2623698"/>
                <a:ext cx="121785" cy="164247"/>
              </a:xfrm>
              <a:prstGeom prst="rect">
                <a:avLst/>
              </a:prstGeom>
            </p:spPr>
          </p:pic>
          <p:pic>
            <p:nvPicPr>
              <p:cNvPr id="63" name="Grafik 62">
                <a:extLst>
                  <a:ext uri="{FF2B5EF4-FFF2-40B4-BE49-F238E27FC236}">
                    <a16:creationId xmlns:a16="http://schemas.microsoft.com/office/drawing/2014/main" id="{475B58F0-FD87-40CD-8FD2-38F0B413C95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3063" y="1994163"/>
                <a:ext cx="111364" cy="115627"/>
              </a:xfrm>
              <a:prstGeom prst="rect">
                <a:avLst/>
              </a:prstGeom>
            </p:spPr>
          </p:pic>
        </p:grpSp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3165941" y="1043507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begin{equation}&#10;x&#10;\nonumber&#10;\end{equation}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begin{equation}&#10;y&#10;\nonumber&#10;\end{equation}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begin{equation}&#10;z&#10;\nonumber&#10;\end{equation}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6</Words>
  <Application>Microsoft Office PowerPoint</Application>
  <PresentationFormat>Breitbild</PresentationFormat>
  <Paragraphs>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44</cp:revision>
  <dcterms:created xsi:type="dcterms:W3CDTF">2019-05-10T06:39:09Z</dcterms:created>
  <dcterms:modified xsi:type="dcterms:W3CDTF">2019-05-25T10:06:37Z</dcterms:modified>
</cp:coreProperties>
</file>