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4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B"/>
    <a:srgbClr val="FF5B5B"/>
    <a:srgbClr val="9FFD5F"/>
    <a:srgbClr val="25BCFF"/>
    <a:srgbClr val="6DFC0C"/>
    <a:srgbClr val="FFFD39"/>
    <a:srgbClr val="FFFA00"/>
    <a:srgbClr val="19FF0D"/>
    <a:srgbClr val="2549FF"/>
    <a:srgbClr val="57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882" y="1133"/>
      </p:cViewPr>
      <p:guideLst>
        <p:guide orient="horz" pos="2886"/>
        <p:guide pos="4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418F2-27C0-4723-8E4C-6429000A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E95739-BA20-45D8-88ED-F36CD45D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081099-4D71-46C6-8BC7-0FA9BB8F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92C8-29B9-4A9D-BAEE-2F434876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5CE58-DDD0-498F-B844-3CEA0161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1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177D4-AE4A-420E-94A1-B6CF84D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5F3E2E-EBF5-4F25-BDA6-154434B9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B63BA-0A52-479D-A948-EC8AC9C9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2EC95-61AA-45FC-89DD-A8AC7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C74E57-D07B-4580-BE97-C97B3396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233B86-152E-46BB-8379-87AFF00D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04F603-6F06-425C-B95D-77D491949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BF60B-3ED6-4F7D-90B6-F3138CB6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9AC84-DB92-4CA7-A0E4-1194BCC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E028B-97E6-410B-952A-07EA6A46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6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BD74F-C8CE-4FF5-A159-24219692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BDF1F-B6B1-46F2-9BCA-F17EE160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F993-EA38-4AF8-9062-A162D5A3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E514D-600F-41C7-BA1E-521F11A1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0717E3-AA26-433F-8C0E-245EF632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18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B5FC-8036-449D-B71E-2B4D9AC6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315BF-3B45-4101-91BB-E2BC8F55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B5F55-B5D7-47D2-9ACB-2419F76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D0CFCD-A14C-42E3-9FF4-190F65AE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98BAA-4DBB-4EA7-873C-98A285AA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BE7A-DC99-4A95-A99F-A0CBB775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7DE7FF-585C-46FA-AF06-F4CA7C7FF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4DC1C8-E202-4A0E-BBA4-2F83A4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7990F-FA0C-42FE-AB30-33B39DB3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99150C-A916-49C7-8B0C-3B0E460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5A1DD2-09D5-4AB2-8DDE-E96FD26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1B3A1-3C6A-4637-8CBE-06AF78FC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709881-6D9A-431E-8796-3DBCE130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D4613-95DB-4463-8568-8FCC6638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A97C7F-CE81-4288-9AEA-D8F411EB7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36FB9FB-F59B-4835-AD24-03681E866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C9B20-0EFD-4EEA-9662-DBDB545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8EB57D-B080-421A-9287-55A84820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FA4FC5-1801-4971-A5A2-64E7BD9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618C1-986B-4927-ABCA-C00B7285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D1D83C-EF4A-4318-97EB-7C6C0CE0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BAD82-C715-4AA0-BE49-CD8D1364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BBDB7-2A42-41FC-845E-1A0FEF96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5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B98008-8AA5-40E6-8644-853691FE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84038C-AEA1-48CA-8BBC-40699B92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33462-46DD-496E-8DA5-FE5C2A37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7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E88B1-A11F-4E0B-8AE5-164455A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04216-CB35-43AA-A50A-3CB4C70F6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43019-8D7D-424A-BB2E-A5AE126F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9ACEC-51A0-42D4-9A40-1C7EAC5A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5F8E49-47A4-4235-88EA-B4C97A1E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4120B-2BC6-4925-B95E-C2A264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194FA-90EC-4CE8-A54A-DB022D4F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2D31E9-6B8F-417B-AA7D-A33E97305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5E879-330A-4431-B854-1AD35213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E58480-CA3D-4A98-B59E-11BFAAE2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3408-0E9E-4716-B232-5E8342DA9E4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FB2BB-31BA-43FF-978D-EEF9FDEE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78B985-6D75-4572-93A7-3A41693F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F256EC-7143-45A0-B274-E9FFD19C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2AE1A-2028-4567-B4AA-D4F08FB4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5ACA8-DEC3-4D66-9A70-D8597CD56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3408-0E9E-4716-B232-5E8342DA9E48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0A788-A64C-405F-8F1F-7B49F0BC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F80C4-E42E-4B81-8E55-BAFB0ED17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7FF91-8168-46ED-B6CA-A28FCF6722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0.png"/><Relationship Id="rId5" Type="http://schemas.openxmlformats.org/officeDocument/2006/relationships/tags" Target="../tags/tag15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14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20.xml"/><Relationship Id="rId21" Type="http://schemas.openxmlformats.org/officeDocument/2006/relationships/image" Target="../media/image25.png"/><Relationship Id="rId7" Type="http://schemas.openxmlformats.org/officeDocument/2006/relationships/tags" Target="../tags/tag24.xml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tags" Target="../tags/tag19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15.png"/><Relationship Id="rId5" Type="http://schemas.openxmlformats.org/officeDocument/2006/relationships/tags" Target="../tags/tag22.xm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3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8.sv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image" Target="../media/image31.png"/><Relationship Id="rId39" Type="http://schemas.openxmlformats.org/officeDocument/2006/relationships/image" Target="../media/image41.png"/><Relationship Id="rId21" Type="http://schemas.openxmlformats.org/officeDocument/2006/relationships/image" Target="../media/image25.png"/><Relationship Id="rId34" Type="http://schemas.openxmlformats.org/officeDocument/2006/relationships/image" Target="../media/image36.png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30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32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image" Target="../media/image29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image" Target="../media/image28.png"/><Relationship Id="rId28" Type="http://schemas.openxmlformats.org/officeDocument/2006/relationships/image" Target="../media/image27.png"/><Relationship Id="rId36" Type="http://schemas.openxmlformats.org/officeDocument/2006/relationships/image" Target="../media/image38.png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31" Type="http://schemas.openxmlformats.org/officeDocument/2006/relationships/image" Target="../media/image21.png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image" Target="../media/image26.png"/><Relationship Id="rId27" Type="http://schemas.openxmlformats.org/officeDocument/2006/relationships/image" Target="../media/image23.png"/><Relationship Id="rId30" Type="http://schemas.openxmlformats.org/officeDocument/2006/relationships/image" Target="../media/image33.png"/><Relationship Id="rId35" Type="http://schemas.openxmlformats.org/officeDocument/2006/relationships/image" Target="../media/image37.png"/><Relationship Id="rId8" Type="http://schemas.openxmlformats.org/officeDocument/2006/relationships/tags" Target="../tags/tag34.xml"/><Relationship Id="rId3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tags" Target="../tags/tag47.xml"/><Relationship Id="rId16" Type="http://schemas.openxmlformats.org/officeDocument/2006/relationships/image" Target="../media/image48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43.png"/><Relationship Id="rId5" Type="http://schemas.openxmlformats.org/officeDocument/2006/relationships/tags" Target="../tags/tag50.xml"/><Relationship Id="rId15" Type="http://schemas.openxmlformats.org/officeDocument/2006/relationships/image" Target="../media/image47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6.png"/><Relationship Id="rId3" Type="http://schemas.openxmlformats.org/officeDocument/2006/relationships/tags" Target="../tags/tag57.xml"/><Relationship Id="rId21" Type="http://schemas.openxmlformats.org/officeDocument/2006/relationships/image" Target="../media/image59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image" Target="../media/image55.png"/><Relationship Id="rId25" Type="http://schemas.openxmlformats.org/officeDocument/2006/relationships/image" Target="../media/image44.png"/><Relationship Id="rId2" Type="http://schemas.openxmlformats.org/officeDocument/2006/relationships/tags" Target="../tags/tag56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43.png"/><Relationship Id="rId5" Type="http://schemas.openxmlformats.org/officeDocument/2006/relationships/tags" Target="../tags/tag59.xml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tags" Target="../tags/tag64.xml"/><Relationship Id="rId19" Type="http://schemas.openxmlformats.org/officeDocument/2006/relationships/image" Target="../media/image57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62.jpg"/><Relationship Id="rId18" Type="http://schemas.openxmlformats.org/officeDocument/2006/relationships/image" Target="../media/image67.jpg"/><Relationship Id="rId26" Type="http://schemas.openxmlformats.org/officeDocument/2006/relationships/image" Target="../media/image75.png"/><Relationship Id="rId3" Type="http://schemas.openxmlformats.org/officeDocument/2006/relationships/tags" Target="../tags/tag69.xml"/><Relationship Id="rId21" Type="http://schemas.openxmlformats.org/officeDocument/2006/relationships/image" Target="../media/image70.jpg"/><Relationship Id="rId7" Type="http://schemas.openxmlformats.org/officeDocument/2006/relationships/tags" Target="../tags/tag7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66.jpg"/><Relationship Id="rId25" Type="http://schemas.openxmlformats.org/officeDocument/2006/relationships/image" Target="../media/image74.png"/><Relationship Id="rId2" Type="http://schemas.openxmlformats.org/officeDocument/2006/relationships/tags" Target="../tags/tag68.xml"/><Relationship Id="rId16" Type="http://schemas.openxmlformats.org/officeDocument/2006/relationships/image" Target="../media/image65.jpg"/><Relationship Id="rId20" Type="http://schemas.openxmlformats.org/officeDocument/2006/relationships/image" Target="../media/image69.jpg"/><Relationship Id="rId29" Type="http://schemas.openxmlformats.org/officeDocument/2006/relationships/image" Target="../media/image78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image" Target="../media/image73.png"/><Relationship Id="rId5" Type="http://schemas.openxmlformats.org/officeDocument/2006/relationships/tags" Target="../tags/tag71.xml"/><Relationship Id="rId15" Type="http://schemas.openxmlformats.org/officeDocument/2006/relationships/image" Target="../media/image64.jp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tags" Target="../tags/tag76.xml"/><Relationship Id="rId19" Type="http://schemas.openxmlformats.org/officeDocument/2006/relationships/image" Target="../media/image68.jpg"/><Relationship Id="rId31" Type="http://schemas.openxmlformats.org/officeDocument/2006/relationships/image" Target="../media/image80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63.jp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BE1C146-A205-4377-88B2-F00BADA6E109}"/>
              </a:ext>
            </a:extLst>
          </p:cNvPr>
          <p:cNvGrpSpPr/>
          <p:nvPr/>
        </p:nvGrpSpPr>
        <p:grpSpPr>
          <a:xfrm>
            <a:off x="3885229" y="215626"/>
            <a:ext cx="6380039" cy="5242869"/>
            <a:chOff x="3885229" y="215626"/>
            <a:chExt cx="6380039" cy="5242869"/>
          </a:xfrm>
        </p:grpSpPr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879E452A-AA27-4BC3-B8A8-A0907E102D17}"/>
                </a:ext>
              </a:extLst>
            </p:cNvPr>
            <p:cNvGrpSpPr/>
            <p:nvPr/>
          </p:nvGrpSpPr>
          <p:grpSpPr>
            <a:xfrm>
              <a:off x="8995614" y="1994162"/>
              <a:ext cx="1269654" cy="1082327"/>
              <a:chOff x="376266" y="3896329"/>
              <a:chExt cx="1269654" cy="1082327"/>
            </a:xfrm>
          </p:grpSpPr>
          <p:cxnSp>
            <p:nvCxnSpPr>
              <p:cNvPr id="125" name="Gerader Verbinder 124">
                <a:extLst>
                  <a:ext uri="{FF2B5EF4-FFF2-40B4-BE49-F238E27FC236}">
                    <a16:creationId xmlns:a16="http://schemas.microsoft.com/office/drawing/2014/main" id="{52791444-9919-47C7-BB69-2AB86BB1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8" y="4225089"/>
                <a:ext cx="0" cy="38033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r Verbinder 120">
                <a:extLst>
                  <a:ext uri="{FF2B5EF4-FFF2-40B4-BE49-F238E27FC236}">
                    <a16:creationId xmlns:a16="http://schemas.microsoft.com/office/drawing/2014/main" id="{D7E63848-F5F8-4184-8AA5-D708C1FB74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758" y="4605426"/>
                <a:ext cx="34671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r Verbinder 115">
                <a:extLst>
                  <a:ext uri="{FF2B5EF4-FFF2-40B4-BE49-F238E27FC236}">
                    <a16:creationId xmlns:a16="http://schemas.microsoft.com/office/drawing/2014/main" id="{0632268C-42D3-4273-98D5-52BC21F2DE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2" y="4605426"/>
                <a:ext cx="195347" cy="1295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feil: nach rechts gekrümmt 110">
                <a:extLst>
                  <a:ext uri="{FF2B5EF4-FFF2-40B4-BE49-F238E27FC236}">
                    <a16:creationId xmlns:a16="http://schemas.microsoft.com/office/drawing/2014/main" id="{117F1287-71D4-4E72-8EE0-F1680E2780CC}"/>
                  </a:ext>
                </a:extLst>
              </p:cNvPr>
              <p:cNvSpPr/>
              <p:nvPr/>
            </p:nvSpPr>
            <p:spPr>
              <a:xfrm>
                <a:off x="795037" y="4164823"/>
                <a:ext cx="288213" cy="212009"/>
              </a:xfrm>
              <a:prstGeom prst="curvedRightArrow">
                <a:avLst/>
              </a:prstGeom>
              <a:solidFill>
                <a:srgbClr val="2C10F8"/>
              </a:solidFill>
              <a:ln>
                <a:solidFill>
                  <a:srgbClr val="1C06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Pfeil: nach rechts gekrümmt 112">
                <a:extLst>
                  <a:ext uri="{FF2B5EF4-FFF2-40B4-BE49-F238E27FC236}">
                    <a16:creationId xmlns:a16="http://schemas.microsoft.com/office/drawing/2014/main" id="{F46645DA-2A16-45B4-8BCA-5C035EA62F79}"/>
                  </a:ext>
                </a:extLst>
              </p:cNvPr>
              <p:cNvSpPr/>
              <p:nvPr/>
            </p:nvSpPr>
            <p:spPr>
              <a:xfrm rot="14510669">
                <a:off x="644184" y="4535019"/>
                <a:ext cx="229684" cy="356604"/>
              </a:xfrm>
              <a:prstGeom prst="curvedRightArrow">
                <a:avLst/>
              </a:prstGeom>
              <a:solidFill>
                <a:srgbClr val="FF0000"/>
              </a:solidFill>
              <a:ln>
                <a:solidFill>
                  <a:srgbClr val="E2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>
                <a:extLst>
                  <a:ext uri="{FF2B5EF4-FFF2-40B4-BE49-F238E27FC236}">
                    <a16:creationId xmlns:a16="http://schemas.microsoft.com/office/drawing/2014/main" id="{BDD49832-E459-4778-93FE-EF2F41F96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037" y="4734931"/>
                <a:ext cx="206375" cy="129439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mit Pfeil 87">
                <a:extLst>
                  <a:ext uri="{FF2B5EF4-FFF2-40B4-BE49-F238E27FC236}">
                    <a16:creationId xmlns:a16="http://schemas.microsoft.com/office/drawing/2014/main" id="{EF9E7328-FC85-4369-8268-E1F4DB5C36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58" y="4050550"/>
                <a:ext cx="0" cy="22027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Pfeil: nach rechts gekrümmt 127">
                <a:extLst>
                  <a:ext uri="{FF2B5EF4-FFF2-40B4-BE49-F238E27FC236}">
                    <a16:creationId xmlns:a16="http://schemas.microsoft.com/office/drawing/2014/main" id="{AA3A2510-7C46-494D-8E68-0A421C1ECA17}"/>
                  </a:ext>
                </a:extLst>
              </p:cNvPr>
              <p:cNvSpPr/>
              <p:nvPr/>
            </p:nvSpPr>
            <p:spPr>
              <a:xfrm rot="5400000">
                <a:off x="1103684" y="4500927"/>
                <a:ext cx="288213" cy="212009"/>
              </a:xfrm>
              <a:prstGeom prst="curvedRightArrow">
                <a:avLst/>
              </a:prstGeom>
              <a:solidFill>
                <a:srgbClr val="28F83C"/>
              </a:solidFill>
              <a:ln>
                <a:solidFill>
                  <a:srgbClr val="07D31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3A5BD90D-A77D-4B2D-8279-E0B5A0D89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002" y="4605426"/>
                <a:ext cx="233681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" name="Grafik 129">
                <a:extLst>
                  <a:ext uri="{FF2B5EF4-FFF2-40B4-BE49-F238E27FC236}">
                    <a16:creationId xmlns:a16="http://schemas.microsoft.com/office/drawing/2014/main" id="{E19DFDD3-BCB7-4F63-B028-8A28890F2B2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266" y="4864370"/>
                <a:ext cx="128000" cy="114286"/>
              </a:xfrm>
              <a:prstGeom prst="rect">
                <a:avLst/>
              </a:prstGeom>
            </p:spPr>
          </p:pic>
          <p:pic>
            <p:nvPicPr>
              <p:cNvPr id="135" name="Grafik 134">
                <a:extLst>
                  <a:ext uri="{FF2B5EF4-FFF2-40B4-BE49-F238E27FC236}">
                    <a16:creationId xmlns:a16="http://schemas.microsoft.com/office/drawing/2014/main" id="{49F2011A-7ED8-46A0-AB20-F35B205A54F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5161" y="4525864"/>
                <a:ext cx="120759" cy="163756"/>
              </a:xfrm>
              <a:prstGeom prst="rect">
                <a:avLst/>
              </a:prstGeom>
            </p:spPr>
          </p:pic>
          <p:pic>
            <p:nvPicPr>
              <p:cNvPr id="138" name="Grafik 137">
                <a:extLst>
                  <a:ext uri="{FF2B5EF4-FFF2-40B4-BE49-F238E27FC236}">
                    <a16:creationId xmlns:a16="http://schemas.microsoft.com/office/drawing/2014/main" id="{EDDA9714-D9BB-46D8-A457-25FD3BCD1A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3715" y="3896329"/>
                <a:ext cx="110855" cy="115127"/>
              </a:xfrm>
              <a:prstGeom prst="rect">
                <a:avLst/>
              </a:prstGeom>
            </p:spPr>
          </p:pic>
        </p:grpSp>
        <p:sp>
          <p:nvSpPr>
            <p:cNvPr id="172" name="Flussdiagramm: Datenträger mit direktem Zugriff 171">
              <a:extLst>
                <a:ext uri="{FF2B5EF4-FFF2-40B4-BE49-F238E27FC236}">
                  <a16:creationId xmlns:a16="http://schemas.microsoft.com/office/drawing/2014/main" id="{64278E10-B722-4027-AD84-205069948A1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uppieren 181">
              <a:extLst>
                <a:ext uri="{FF2B5EF4-FFF2-40B4-BE49-F238E27FC236}">
                  <a16:creationId xmlns:a16="http://schemas.microsoft.com/office/drawing/2014/main" id="{A9C4F45E-FCFA-4560-B094-9289B6403C0B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173" name="Flussdiagramm: Datenträger mit direktem Zugriff 172">
                <a:extLst>
                  <a:ext uri="{FF2B5EF4-FFF2-40B4-BE49-F238E27FC236}">
                    <a16:creationId xmlns:a16="http://schemas.microsoft.com/office/drawing/2014/main" id="{E3E41D2B-5E29-4466-B16A-F63CF8F6ABB9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Flussdiagramm: Datenträger mit direktem Zugriff 173">
                <a:extLst>
                  <a:ext uri="{FF2B5EF4-FFF2-40B4-BE49-F238E27FC236}">
                    <a16:creationId xmlns:a16="http://schemas.microsoft.com/office/drawing/2014/main" id="{B2E735F1-BAC8-43AD-A490-3A4348823708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Flussdiagramm: Datenträger mit direktem Zugriff 174">
                <a:extLst>
                  <a:ext uri="{FF2B5EF4-FFF2-40B4-BE49-F238E27FC236}">
                    <a16:creationId xmlns:a16="http://schemas.microsoft.com/office/drawing/2014/main" id="{ED85C087-50CE-456D-9716-3C14CD09388F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6" name="Flussdiagramm: Datenträger mit direktem Zugriff 175">
              <a:extLst>
                <a:ext uri="{FF2B5EF4-FFF2-40B4-BE49-F238E27FC236}">
                  <a16:creationId xmlns:a16="http://schemas.microsoft.com/office/drawing/2014/main" id="{4EA87BFE-59D6-4864-96C7-4E8DC97F06A5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Flussdiagramm: Datenträger mit direktem Zugriff 176">
              <a:extLst>
                <a:ext uri="{FF2B5EF4-FFF2-40B4-BE49-F238E27FC236}">
                  <a16:creationId xmlns:a16="http://schemas.microsoft.com/office/drawing/2014/main" id="{598B49E4-6057-460B-8220-88797652273C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3" name="Gruppieren 182">
              <a:extLst>
                <a:ext uri="{FF2B5EF4-FFF2-40B4-BE49-F238E27FC236}">
                  <a16:creationId xmlns:a16="http://schemas.microsoft.com/office/drawing/2014/main" id="{2AF1E2EC-3C98-404E-AFD8-F2055B18ECC4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184" name="Flussdiagramm: Datenträger mit direktem Zugriff 183">
                <a:extLst>
                  <a:ext uri="{FF2B5EF4-FFF2-40B4-BE49-F238E27FC236}">
                    <a16:creationId xmlns:a16="http://schemas.microsoft.com/office/drawing/2014/main" id="{C98B7E51-374C-47F7-8785-47EE208D65C9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Flussdiagramm: Datenträger mit direktem Zugriff 184">
                <a:extLst>
                  <a:ext uri="{FF2B5EF4-FFF2-40B4-BE49-F238E27FC236}">
                    <a16:creationId xmlns:a16="http://schemas.microsoft.com/office/drawing/2014/main" id="{DDEC5834-7491-4522-8FD4-2DADE46AB124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8" name="Flussdiagramm: Datenträger mit direktem Zugriff 187">
              <a:extLst>
                <a:ext uri="{FF2B5EF4-FFF2-40B4-BE49-F238E27FC236}">
                  <a16:creationId xmlns:a16="http://schemas.microsoft.com/office/drawing/2014/main" id="{201A2A30-808E-45FE-A289-D8248F985B75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Flussdiagramm: Datenträger mit direktem Zugriff 188">
              <a:extLst>
                <a:ext uri="{FF2B5EF4-FFF2-40B4-BE49-F238E27FC236}">
                  <a16:creationId xmlns:a16="http://schemas.microsoft.com/office/drawing/2014/main" id="{798B971A-0AE1-4047-9FBA-D4B212C49951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2" name="Grafik 191">
              <a:extLst>
                <a:ext uri="{FF2B5EF4-FFF2-40B4-BE49-F238E27FC236}">
                  <a16:creationId xmlns:a16="http://schemas.microsoft.com/office/drawing/2014/main" id="{1E325B78-85D1-4FB6-BD50-84DDB93EBED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09"/>
              <a:ext cx="598857" cy="175238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3E423D88-C55A-44E4-A52D-2EE52AADAE3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013" cy="229207"/>
            </a:xfrm>
            <a:prstGeom prst="rect">
              <a:avLst/>
            </a:prstGeom>
          </p:spPr>
        </p:pic>
        <p:pic>
          <p:nvPicPr>
            <p:cNvPr id="198" name="Grafik 197">
              <a:extLst>
                <a:ext uri="{FF2B5EF4-FFF2-40B4-BE49-F238E27FC236}">
                  <a16:creationId xmlns:a16="http://schemas.microsoft.com/office/drawing/2014/main" id="{152CCF1C-4FE3-4C61-B81B-75EA3211D2F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3934042"/>
              <a:ext cx="2275269" cy="230201"/>
            </a:xfrm>
            <a:prstGeom prst="rect">
              <a:avLst/>
            </a:prstGeom>
          </p:spPr>
        </p:pic>
        <p:pic>
          <p:nvPicPr>
            <p:cNvPr id="201" name="Grafik 200">
              <a:extLst>
                <a:ext uri="{FF2B5EF4-FFF2-40B4-BE49-F238E27FC236}">
                  <a16:creationId xmlns:a16="http://schemas.microsoft.com/office/drawing/2014/main" id="{74A0CA62-4EE7-4A3D-9350-BC2A1DEBC7BD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0771" cy="231200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909EF6-BC87-4748-8363-AA0821655AE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12" name="Flussdiagramm: Datenträger mit direktem Zugriff 211">
                <a:extLst>
                  <a:ext uri="{FF2B5EF4-FFF2-40B4-BE49-F238E27FC236}">
                    <a16:creationId xmlns:a16="http://schemas.microsoft.com/office/drawing/2014/main" id="{3628CBDA-9075-4E46-874C-C62566C5BE31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Flussdiagramm: Datenträger mit direktem Zugriff 212">
                <a:extLst>
                  <a:ext uri="{FF2B5EF4-FFF2-40B4-BE49-F238E27FC236}">
                    <a16:creationId xmlns:a16="http://schemas.microsoft.com/office/drawing/2014/main" id="{3B0EFDE7-C540-4249-9244-10D01C66C88B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Flussdiagramm: Datenträger mit direktem Zugriff 213">
                <a:extLst>
                  <a:ext uri="{FF2B5EF4-FFF2-40B4-BE49-F238E27FC236}">
                    <a16:creationId xmlns:a16="http://schemas.microsoft.com/office/drawing/2014/main" id="{86ACA079-5936-4FC7-802D-A5D708739B61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5" name="Gruppieren 214">
              <a:extLst>
                <a:ext uri="{FF2B5EF4-FFF2-40B4-BE49-F238E27FC236}">
                  <a16:creationId xmlns:a16="http://schemas.microsoft.com/office/drawing/2014/main" id="{B58F6DD6-BDDB-46D6-B991-185C686641C8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16" name="Flussdiagramm: Datenträger mit direktem Zugriff 215">
                <a:extLst>
                  <a:ext uri="{FF2B5EF4-FFF2-40B4-BE49-F238E27FC236}">
                    <a16:creationId xmlns:a16="http://schemas.microsoft.com/office/drawing/2014/main" id="{AC8734B4-730A-45AE-AA97-00CA417AEE0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Flussdiagramm: Datenträger mit direktem Zugriff 216">
                <a:extLst>
                  <a:ext uri="{FF2B5EF4-FFF2-40B4-BE49-F238E27FC236}">
                    <a16:creationId xmlns:a16="http://schemas.microsoft.com/office/drawing/2014/main" id="{71D06091-CABE-43B1-BF49-E2DB5C09277F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AD18F5-70BA-46A8-AFDC-5929C451851F}"/>
                </a:ext>
              </a:extLst>
            </p:cNvPr>
            <p:cNvCxnSpPr>
              <a:cxnSpLocks/>
              <a:stCxn id="176" idx="2"/>
              <a:endCxn id="184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A8A20C00-27F6-4098-B0DC-4C1E900923F7}"/>
                </a:ext>
              </a:extLst>
            </p:cNvPr>
            <p:cNvCxnSpPr>
              <a:cxnSpLocks/>
              <a:stCxn id="177" idx="2"/>
              <a:endCxn id="216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A268C95A-D68A-480E-A684-7C7C984DE31A}"/>
                </a:ext>
              </a:extLst>
            </p:cNvPr>
            <p:cNvCxnSpPr>
              <a:cxnSpLocks/>
              <a:stCxn id="173" idx="1"/>
              <a:endCxn id="176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44579EE7-4C05-4ECB-A144-46697DF1A2FA}"/>
                </a:ext>
              </a:extLst>
            </p:cNvPr>
            <p:cNvCxnSpPr>
              <a:cxnSpLocks/>
              <a:stCxn id="212" idx="1"/>
              <a:endCxn id="177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>
              <a:extLst>
                <a:ext uri="{FF2B5EF4-FFF2-40B4-BE49-F238E27FC236}">
                  <a16:creationId xmlns:a16="http://schemas.microsoft.com/office/drawing/2014/main" id="{EEF204E0-E66C-403F-A5DA-CD518CE8FF82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r Verbinder 234">
              <a:extLst>
                <a:ext uri="{FF2B5EF4-FFF2-40B4-BE49-F238E27FC236}">
                  <a16:creationId xmlns:a16="http://schemas.microsoft.com/office/drawing/2014/main" id="{2D4CADAA-F2CB-43B3-9242-7EAB0C2136C1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1DA7DCD7-A5B4-4C40-BB3C-59B3DF69C9C1}"/>
                </a:ext>
              </a:extLst>
            </p:cNvPr>
            <p:cNvCxnSpPr>
              <a:cxnSpLocks/>
              <a:stCxn id="172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812AE709-ABE3-4906-89D9-A7A25C09FEEC}"/>
                </a:ext>
              </a:extLst>
            </p:cNvPr>
            <p:cNvCxnSpPr>
              <a:cxnSpLocks/>
              <a:endCxn id="172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5CFAD55-B099-4F55-8EEE-694EA90EA877}"/>
              </a:ext>
            </a:extLst>
          </p:cNvPr>
          <p:cNvGrpSpPr/>
          <p:nvPr/>
        </p:nvGrpSpPr>
        <p:grpSpPr>
          <a:xfrm>
            <a:off x="1163379" y="2923773"/>
            <a:ext cx="1269654" cy="1082327"/>
            <a:chOff x="376266" y="3896329"/>
            <a:chExt cx="1269654" cy="108232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9E9CEF1D-C141-43E2-A6C9-F0F6A1547C46}"/>
                </a:ext>
              </a:extLst>
            </p:cNvPr>
            <p:cNvCxnSpPr>
              <a:cxnSpLocks/>
            </p:cNvCxnSpPr>
            <p:nvPr/>
          </p:nvCxnSpPr>
          <p:spPr>
            <a:xfrm>
              <a:off x="942758" y="4225089"/>
              <a:ext cx="0" cy="3803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5F94BCC3-BDA8-49A1-B4E7-09481E7D1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758" y="4605426"/>
              <a:ext cx="34671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6B323670-BA2E-4353-9D79-CD96B3B8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2" y="4605426"/>
              <a:ext cx="195347" cy="1295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feil: nach rechts gekrümmt 50">
              <a:extLst>
                <a:ext uri="{FF2B5EF4-FFF2-40B4-BE49-F238E27FC236}">
                  <a16:creationId xmlns:a16="http://schemas.microsoft.com/office/drawing/2014/main" id="{2B43FA62-5CCF-48F0-8006-1846EC13FC7B}"/>
                </a:ext>
              </a:extLst>
            </p:cNvPr>
            <p:cNvSpPr/>
            <p:nvPr/>
          </p:nvSpPr>
          <p:spPr>
            <a:xfrm>
              <a:off x="795037" y="4164823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2" name="Pfeil: nach rechts gekrümmt 51">
              <a:extLst>
                <a:ext uri="{FF2B5EF4-FFF2-40B4-BE49-F238E27FC236}">
                  <a16:creationId xmlns:a16="http://schemas.microsoft.com/office/drawing/2014/main" id="{55875326-239D-436E-AE4D-337B7AAC7E78}"/>
                </a:ext>
              </a:extLst>
            </p:cNvPr>
            <p:cNvSpPr/>
            <p:nvPr/>
          </p:nvSpPr>
          <p:spPr>
            <a:xfrm rot="14510669">
              <a:off x="644184" y="4535019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425A741C-4760-4F28-AFBB-7DCF411F3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37" y="4734931"/>
              <a:ext cx="206375" cy="1294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A33D157F-F38A-4C6A-8FD7-447CEE61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58" y="4050550"/>
              <a:ext cx="0" cy="22027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feil: nach rechts gekrümmt 54">
              <a:extLst>
                <a:ext uri="{FF2B5EF4-FFF2-40B4-BE49-F238E27FC236}">
                  <a16:creationId xmlns:a16="http://schemas.microsoft.com/office/drawing/2014/main" id="{A81390EA-171F-425A-B405-FED167EF275A}"/>
                </a:ext>
              </a:extLst>
            </p:cNvPr>
            <p:cNvSpPr/>
            <p:nvPr/>
          </p:nvSpPr>
          <p:spPr>
            <a:xfrm rot="5400000">
              <a:off x="1103684" y="450092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63E630DB-BAC1-4AF6-8BD0-2280FF57B23C}"/>
                </a:ext>
              </a:extLst>
            </p:cNvPr>
            <p:cNvCxnSpPr>
              <a:cxnSpLocks/>
            </p:cNvCxnSpPr>
            <p:nvPr/>
          </p:nvCxnSpPr>
          <p:spPr>
            <a:xfrm>
              <a:off x="1252002" y="4605426"/>
              <a:ext cx="23368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B7CA5F6-C3B6-4214-A3A5-EB800BED303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266" y="4864370"/>
              <a:ext cx="128000" cy="114286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815C3DD-03C3-42B3-83A4-FB2639587E2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161" y="4525864"/>
              <a:ext cx="120759" cy="163756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D74F2978-25CD-4037-9A2F-1ACB3F757D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15" y="3896329"/>
              <a:ext cx="110855" cy="11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963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92603C53-1F7D-4786-B512-4A0800EB6A66}"/>
              </a:ext>
            </a:extLst>
          </p:cNvPr>
          <p:cNvGrpSpPr/>
          <p:nvPr/>
        </p:nvGrpSpPr>
        <p:grpSpPr>
          <a:xfrm>
            <a:off x="3885229" y="215626"/>
            <a:ext cx="6404144" cy="5242869"/>
            <a:chOff x="3885229" y="215626"/>
            <a:chExt cx="6404144" cy="524286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1225149E-3E97-4BC1-9D16-5AE28EC25527}"/>
                </a:ext>
              </a:extLst>
            </p:cNvPr>
            <p:cNvCxnSpPr>
              <a:cxnSpLocks/>
            </p:cNvCxnSpPr>
            <p:nvPr/>
          </p:nvCxnSpPr>
          <p:spPr>
            <a:xfrm>
              <a:off x="9562106" y="2322922"/>
              <a:ext cx="0" cy="3803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22BC326D-2FC9-47D2-A198-F78DDC302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06" y="2703259"/>
              <a:ext cx="3467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17D9B01-D2C7-4A57-A869-224039D4F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6760" y="2703259"/>
              <a:ext cx="195347" cy="12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feil: nach rechts gekrümmt 39">
              <a:extLst>
                <a:ext uri="{FF2B5EF4-FFF2-40B4-BE49-F238E27FC236}">
                  <a16:creationId xmlns:a16="http://schemas.microsoft.com/office/drawing/2014/main" id="{5E6F5523-A710-49C8-950B-BAEC231F859F}"/>
                </a:ext>
              </a:extLst>
            </p:cNvPr>
            <p:cNvSpPr/>
            <p:nvPr/>
          </p:nvSpPr>
          <p:spPr>
            <a:xfrm>
              <a:off x="9414385" y="2262656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1" name="Pfeil: nach rechts gekrümmt 40">
              <a:extLst>
                <a:ext uri="{FF2B5EF4-FFF2-40B4-BE49-F238E27FC236}">
                  <a16:creationId xmlns:a16="http://schemas.microsoft.com/office/drawing/2014/main" id="{0BF27E9B-CCC0-401E-B688-D52929755C84}"/>
                </a:ext>
              </a:extLst>
            </p:cNvPr>
            <p:cNvSpPr/>
            <p:nvPr/>
          </p:nvSpPr>
          <p:spPr>
            <a:xfrm rot="14510669">
              <a:off x="9263532" y="2632852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71D36BD9-95B7-4C3A-B141-C5F79DA36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385" y="2832764"/>
              <a:ext cx="206375" cy="1294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292F41B-44EC-4171-8BBD-C4EAFA3D5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2106" y="2148383"/>
              <a:ext cx="0" cy="220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Pfeil: nach rechts gekrümmt 43">
              <a:extLst>
                <a:ext uri="{FF2B5EF4-FFF2-40B4-BE49-F238E27FC236}">
                  <a16:creationId xmlns:a16="http://schemas.microsoft.com/office/drawing/2014/main" id="{D20B44C8-C4EC-4F8B-AC52-8425211398DD}"/>
                </a:ext>
              </a:extLst>
            </p:cNvPr>
            <p:cNvSpPr/>
            <p:nvPr/>
          </p:nvSpPr>
          <p:spPr>
            <a:xfrm rot="5400000">
              <a:off x="9723032" y="2598760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829463C-C1BA-45A9-95C1-317123F7618E}"/>
                </a:ext>
              </a:extLst>
            </p:cNvPr>
            <p:cNvCxnSpPr>
              <a:cxnSpLocks/>
            </p:cNvCxnSpPr>
            <p:nvPr/>
          </p:nvCxnSpPr>
          <p:spPr>
            <a:xfrm>
              <a:off x="9871350" y="2703259"/>
              <a:ext cx="23368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CC8829E-5AB2-4FF0-8B96-CF3007D421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615" y="2962204"/>
              <a:ext cx="150448" cy="120055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138A033-A70D-4F29-9F5B-220C7CE380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509" y="2623698"/>
              <a:ext cx="144864" cy="166279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D15134B3-7A24-45B0-A092-57FFAC578E8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063" y="1994164"/>
              <a:ext cx="132360" cy="117677"/>
            </a:xfrm>
            <a:prstGeom prst="rect">
              <a:avLst/>
            </a:prstGeom>
          </p:spPr>
        </p:pic>
        <p:sp>
          <p:nvSpPr>
            <p:cNvPr id="6" name="Flussdiagramm: Datenträger mit direktem Zugriff 5">
              <a:extLst>
                <a:ext uri="{FF2B5EF4-FFF2-40B4-BE49-F238E27FC236}">
                  <a16:creationId xmlns:a16="http://schemas.microsoft.com/office/drawing/2014/main" id="{2B179598-D2C5-4450-AE4D-CA4016F5894B}"/>
                </a:ext>
              </a:extLst>
            </p:cNvPr>
            <p:cNvSpPr/>
            <p:nvPr/>
          </p:nvSpPr>
          <p:spPr>
            <a:xfrm>
              <a:off x="7264535" y="1187168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D00F500-3D6B-4CB4-9C22-81D8B4CA8752}"/>
                </a:ext>
              </a:extLst>
            </p:cNvPr>
            <p:cNvGrpSpPr/>
            <p:nvPr/>
          </p:nvGrpSpPr>
          <p:grpSpPr>
            <a:xfrm>
              <a:off x="6427468" y="2018010"/>
              <a:ext cx="523186" cy="1153414"/>
              <a:chOff x="6427468" y="2018010"/>
              <a:chExt cx="523186" cy="1153414"/>
            </a:xfrm>
          </p:grpSpPr>
          <p:sp>
            <p:nvSpPr>
              <p:cNvPr id="34" name="Flussdiagramm: Datenträger mit direktem Zugriff 33">
                <a:extLst>
                  <a:ext uri="{FF2B5EF4-FFF2-40B4-BE49-F238E27FC236}">
                    <a16:creationId xmlns:a16="http://schemas.microsoft.com/office/drawing/2014/main" id="{C24C32E9-E2D6-467E-8632-E33E0DBA9514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lussdiagramm: Datenträger mit direktem Zugriff 34">
                <a:extLst>
                  <a:ext uri="{FF2B5EF4-FFF2-40B4-BE49-F238E27FC236}">
                    <a16:creationId xmlns:a16="http://schemas.microsoft.com/office/drawing/2014/main" id="{EC0237B9-1429-4BCB-B56B-70BFB5A76A73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lussdiagramm: Datenträger mit direktem Zugriff 35">
                <a:extLst>
                  <a:ext uri="{FF2B5EF4-FFF2-40B4-BE49-F238E27FC236}">
                    <a16:creationId xmlns:a16="http://schemas.microsoft.com/office/drawing/2014/main" id="{F8A991CB-F58F-40B4-B39C-F7E076533F9E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lussdiagramm: Datenträger mit direktem Zugriff 7">
              <a:extLst>
                <a:ext uri="{FF2B5EF4-FFF2-40B4-BE49-F238E27FC236}">
                  <a16:creationId xmlns:a16="http://schemas.microsoft.com/office/drawing/2014/main" id="{5260606E-4905-4B89-A265-58E297814A2F}"/>
                </a:ext>
              </a:extLst>
            </p:cNvPr>
            <p:cNvSpPr/>
            <p:nvPr/>
          </p:nvSpPr>
          <p:spPr>
            <a:xfrm>
              <a:off x="642746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ussdiagramm: Datenträger mit direktem Zugriff 8">
              <a:extLst>
                <a:ext uri="{FF2B5EF4-FFF2-40B4-BE49-F238E27FC236}">
                  <a16:creationId xmlns:a16="http://schemas.microsoft.com/office/drawing/2014/main" id="{DDAC8C66-5FC1-4CD3-89CE-54D8D3279A79}"/>
                </a:ext>
              </a:extLst>
            </p:cNvPr>
            <p:cNvSpPr/>
            <p:nvPr/>
          </p:nvSpPr>
          <p:spPr>
            <a:xfrm>
              <a:off x="8144508" y="3953893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7C151AE0-F86C-4703-8C7D-69510DA19085}"/>
                </a:ext>
              </a:extLst>
            </p:cNvPr>
            <p:cNvGrpSpPr/>
            <p:nvPr/>
          </p:nvGrpSpPr>
          <p:grpSpPr>
            <a:xfrm>
              <a:off x="6427468" y="4926862"/>
              <a:ext cx="519312" cy="531633"/>
              <a:chOff x="8144509" y="5034324"/>
              <a:chExt cx="519312" cy="531633"/>
            </a:xfrm>
          </p:grpSpPr>
          <p:sp>
            <p:nvSpPr>
              <p:cNvPr id="32" name="Flussdiagramm: Datenträger mit direktem Zugriff 31">
                <a:extLst>
                  <a:ext uri="{FF2B5EF4-FFF2-40B4-BE49-F238E27FC236}">
                    <a16:creationId xmlns:a16="http://schemas.microsoft.com/office/drawing/2014/main" id="{09104C19-FDF2-4AD6-B586-48471E92C86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Flussdiagramm: Datenträger mit direktem Zugriff 32">
                <a:extLst>
                  <a:ext uri="{FF2B5EF4-FFF2-40B4-BE49-F238E27FC236}">
                    <a16:creationId xmlns:a16="http://schemas.microsoft.com/office/drawing/2014/main" id="{F3AB36A6-FE84-495A-9CD2-0A9375B6531A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" name="Flussdiagramm: Datenträger mit direktem Zugriff 10">
              <a:extLst>
                <a:ext uri="{FF2B5EF4-FFF2-40B4-BE49-F238E27FC236}">
                  <a16:creationId xmlns:a16="http://schemas.microsoft.com/office/drawing/2014/main" id="{65509977-B38E-4AC3-B351-2F371FDD617A}"/>
                </a:ext>
              </a:extLst>
            </p:cNvPr>
            <p:cNvSpPr/>
            <p:nvPr/>
          </p:nvSpPr>
          <p:spPr>
            <a:xfrm rot="16200000">
              <a:off x="7250428" y="36802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lussdiagramm: Datenträger mit direktem Zugriff 11">
              <a:extLst>
                <a:ext uri="{FF2B5EF4-FFF2-40B4-BE49-F238E27FC236}">
                  <a16:creationId xmlns:a16="http://schemas.microsoft.com/office/drawing/2014/main" id="{4B1649E2-6533-43AB-B1DA-5DFA43B9CB0A}"/>
                </a:ext>
              </a:extLst>
            </p:cNvPr>
            <p:cNvSpPr/>
            <p:nvPr/>
          </p:nvSpPr>
          <p:spPr>
            <a:xfrm rot="8972512">
              <a:off x="7278643" y="853796"/>
              <a:ext cx="495300" cy="190500"/>
            </a:xfrm>
            <a:prstGeom prst="flowChartMagneticDrum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D1C8DD9-A981-47F6-AD56-056DAC2D390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1184" y="773810"/>
              <a:ext cx="600310" cy="175725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0586A955-3792-4938-AC73-84016193A0A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5107" y="2364276"/>
              <a:ext cx="2111768" cy="2302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4E96C5C-3F59-48A8-B357-789A54E36A1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30" y="3934042"/>
              <a:ext cx="2276513" cy="2312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B76488F8-CAB3-49B7-991C-7AC5D4AED7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5229" y="5155605"/>
              <a:ext cx="2211514" cy="232203"/>
            </a:xfrm>
            <a:prstGeom prst="rect">
              <a:avLst/>
            </a:prstGeom>
          </p:spPr>
        </p:pic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81E3C591-8B3C-46ED-957E-39DB28FC0FA4}"/>
                </a:ext>
              </a:extLst>
            </p:cNvPr>
            <p:cNvGrpSpPr/>
            <p:nvPr/>
          </p:nvGrpSpPr>
          <p:grpSpPr>
            <a:xfrm>
              <a:off x="8132819" y="2018010"/>
              <a:ext cx="523186" cy="1153414"/>
              <a:chOff x="6427468" y="2018010"/>
              <a:chExt cx="523186" cy="1153414"/>
            </a:xfrm>
          </p:grpSpPr>
          <p:sp>
            <p:nvSpPr>
              <p:cNvPr id="29" name="Flussdiagramm: Datenträger mit direktem Zugriff 28">
                <a:extLst>
                  <a:ext uri="{FF2B5EF4-FFF2-40B4-BE49-F238E27FC236}">
                    <a16:creationId xmlns:a16="http://schemas.microsoft.com/office/drawing/2014/main" id="{3DCF4739-1CEB-48A7-9C1D-DAB906144DA2}"/>
                  </a:ext>
                </a:extLst>
              </p:cNvPr>
              <p:cNvSpPr/>
              <p:nvPr/>
            </p:nvSpPr>
            <p:spPr>
              <a:xfrm rot="16200000">
                <a:off x="6427468" y="28285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lussdiagramm: Datenträger mit direktem Zugriff 29">
                <a:extLst>
                  <a:ext uri="{FF2B5EF4-FFF2-40B4-BE49-F238E27FC236}">
                    <a16:creationId xmlns:a16="http://schemas.microsoft.com/office/drawing/2014/main" id="{581AED38-2429-4761-957A-8B96A0D28746}"/>
                  </a:ext>
                </a:extLst>
              </p:cNvPr>
              <p:cNvSpPr/>
              <p:nvPr/>
            </p:nvSpPr>
            <p:spPr>
              <a:xfrm>
                <a:off x="6427468" y="2018010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lussdiagramm: Datenträger mit direktem Zugriff 30">
                <a:extLst>
                  <a:ext uri="{FF2B5EF4-FFF2-40B4-BE49-F238E27FC236}">
                    <a16:creationId xmlns:a16="http://schemas.microsoft.com/office/drawing/2014/main" id="{3BBA8BC9-A53F-4A41-9689-DD843B85A73C}"/>
                  </a:ext>
                </a:extLst>
              </p:cNvPr>
              <p:cNvSpPr/>
              <p:nvPr/>
            </p:nvSpPr>
            <p:spPr>
              <a:xfrm rot="8972512">
                <a:off x="6455354" y="2373231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80E169E0-91E7-40C7-B0A8-0A19DD3813AF}"/>
                </a:ext>
              </a:extLst>
            </p:cNvPr>
            <p:cNvGrpSpPr/>
            <p:nvPr/>
          </p:nvGrpSpPr>
          <p:grpSpPr>
            <a:xfrm>
              <a:off x="8150801" y="4926862"/>
              <a:ext cx="519312" cy="531633"/>
              <a:chOff x="8144509" y="5034324"/>
              <a:chExt cx="519312" cy="531633"/>
            </a:xfrm>
          </p:grpSpPr>
          <p:sp>
            <p:nvSpPr>
              <p:cNvPr id="27" name="Flussdiagramm: Datenträger mit direktem Zugriff 26">
                <a:extLst>
                  <a:ext uri="{FF2B5EF4-FFF2-40B4-BE49-F238E27FC236}">
                    <a16:creationId xmlns:a16="http://schemas.microsoft.com/office/drawing/2014/main" id="{E3E9B11F-D64C-41B4-B367-1D7C371825DA}"/>
                  </a:ext>
                </a:extLst>
              </p:cNvPr>
              <p:cNvSpPr/>
              <p:nvPr/>
            </p:nvSpPr>
            <p:spPr>
              <a:xfrm>
                <a:off x="8144509" y="5034324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lussdiagramm: Datenträger mit direktem Zugriff 27">
                <a:extLst>
                  <a:ext uri="{FF2B5EF4-FFF2-40B4-BE49-F238E27FC236}">
                    <a16:creationId xmlns:a16="http://schemas.microsoft.com/office/drawing/2014/main" id="{F0BD9595-D58B-4B71-996D-00ABCDD862FE}"/>
                  </a:ext>
                </a:extLst>
              </p:cNvPr>
              <p:cNvSpPr/>
              <p:nvPr/>
            </p:nvSpPr>
            <p:spPr>
              <a:xfrm rot="8972512">
                <a:off x="8168521" y="5375457"/>
                <a:ext cx="495300" cy="190500"/>
              </a:xfrm>
              <a:prstGeom prst="flowChartMagneticDrum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A23B4B-C2CD-4084-ABAA-69B7E53371D9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>
              <a:off x="6675118" y="4144393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D7A211E-821E-471E-9BE0-33E5E12FC5E7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>
              <a:off x="8392158" y="4144393"/>
              <a:ext cx="6293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528D5D4-339A-4594-9D95-02C1D1B3A761}"/>
                </a:ext>
              </a:extLst>
            </p:cNvPr>
            <p:cNvCxnSpPr>
              <a:cxnSpLocks/>
              <a:stCxn id="34" idx="1"/>
              <a:endCxn id="8" idx="0"/>
            </p:cNvCxnSpPr>
            <p:nvPr/>
          </p:nvCxnSpPr>
          <p:spPr>
            <a:xfrm>
              <a:off x="6675118" y="3171424"/>
              <a:ext cx="0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8306AB54-1707-4B6E-8E42-ED9484AD7C48}"/>
                </a:ext>
              </a:extLst>
            </p:cNvPr>
            <p:cNvCxnSpPr>
              <a:cxnSpLocks/>
              <a:stCxn id="29" idx="1"/>
              <a:endCxn id="9" idx="0"/>
            </p:cNvCxnSpPr>
            <p:nvPr/>
          </p:nvCxnSpPr>
          <p:spPr>
            <a:xfrm>
              <a:off x="8380469" y="3171424"/>
              <a:ext cx="11689" cy="782469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ED70E66A-94D4-45AC-A232-700BD790CFE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 flipV="1">
              <a:off x="8374980" y="1282418"/>
              <a:ext cx="5489" cy="735592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0A8D165F-1ABA-4F31-9264-05624C402E3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675118" y="1320589"/>
              <a:ext cx="0" cy="697421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A46FB991-E47D-42CB-AE30-8170139D178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6675118" y="1282418"/>
              <a:ext cx="589417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30EF0A4-02B6-40E4-B5F5-E01FC14FE5B6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>
              <a:off x="7759835" y="1282418"/>
              <a:ext cx="5894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FE013BED-C66F-4839-839D-5CE989AB8503}"/>
              </a:ext>
            </a:extLst>
          </p:cNvPr>
          <p:cNvSpPr txBox="1"/>
          <p:nvPr/>
        </p:nvSpPr>
        <p:spPr>
          <a:xfrm>
            <a:off x="76199" y="66675"/>
            <a:ext cx="1647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Kinematic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6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6DB06F2-946D-4396-8674-F563DEEFEABE}"/>
              </a:ext>
            </a:extLst>
          </p:cNvPr>
          <p:cNvSpPr txBox="1"/>
          <p:nvPr/>
        </p:nvSpPr>
        <p:spPr>
          <a:xfrm>
            <a:off x="76200" y="6667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Control Loop</a:t>
            </a:r>
            <a:endParaRPr lang="en-GB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4511AF-C603-431F-A4ED-59A1A796F573}"/>
              </a:ext>
            </a:extLst>
          </p:cNvPr>
          <p:cNvGrpSpPr/>
          <p:nvPr/>
        </p:nvGrpSpPr>
        <p:grpSpPr>
          <a:xfrm>
            <a:off x="3165941" y="1043507"/>
            <a:ext cx="5707792" cy="5208771"/>
            <a:chOff x="3165941" y="1043507"/>
            <a:chExt cx="5707792" cy="5208771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CE1CDB4-4A36-460D-99F6-936745BCE1DC}"/>
                </a:ext>
              </a:extLst>
            </p:cNvPr>
            <p:cNvSpPr/>
            <p:nvPr/>
          </p:nvSpPr>
          <p:spPr>
            <a:xfrm>
              <a:off x="5362940" y="2725883"/>
              <a:ext cx="1926455" cy="1023151"/>
            </a:xfrm>
            <a:prstGeom prst="roundRect">
              <a:avLst/>
            </a:prstGeom>
            <a:solidFill>
              <a:srgbClr val="FF7F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" name="Grafik 8" descr="Mann">
              <a:extLst>
                <a:ext uri="{FF2B5EF4-FFF2-40B4-BE49-F238E27FC236}">
                  <a16:creationId xmlns:a16="http://schemas.microsoft.com/office/drawing/2014/main" id="{D0606321-D810-4950-A535-AE32A500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10991" y="1043507"/>
              <a:ext cx="1081596" cy="1081596"/>
            </a:xfrm>
            <a:prstGeom prst="rect">
              <a:avLst/>
            </a:prstGeom>
          </p:spPr>
        </p:pic>
        <p:pic>
          <p:nvPicPr>
            <p:cNvPr id="13" name="Grafik 12" descr="Kopf mit Zahnrädern">
              <a:extLst>
                <a:ext uri="{FF2B5EF4-FFF2-40B4-BE49-F238E27FC236}">
                  <a16:creationId xmlns:a16="http://schemas.microsoft.com/office/drawing/2014/main" id="{9213A048-B87B-4B74-A8A8-B9A708F6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960946" y="1043507"/>
              <a:ext cx="1081596" cy="1081596"/>
            </a:xfrm>
            <a:prstGeom prst="rect">
              <a:avLst/>
            </a:prstGeom>
          </p:spPr>
        </p:pic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7AE33529-BA75-4E1A-9FAA-2A56D1969209}"/>
                </a:ext>
              </a:extLst>
            </p:cNvPr>
            <p:cNvCxnSpPr/>
            <p:nvPr/>
          </p:nvCxnSpPr>
          <p:spPr>
            <a:xfrm>
              <a:off x="6360939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C779DBC-D59B-4F19-81B1-5DE68F1ED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542" y="1584305"/>
              <a:ext cx="5348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655365E-B909-446B-9383-5AA297F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83" y="2109823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64CED8B6-66A4-4545-AFED-10A0B98C0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547" y="3896325"/>
              <a:ext cx="0" cy="50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8FDD56F4-1A7E-486C-930A-3D8B7D29CC97}"/>
                </a:ext>
              </a:extLst>
            </p:cNvPr>
            <p:cNvCxnSpPr>
              <a:cxnSpLocks/>
              <a:stCxn id="27" idx="1"/>
              <a:endCxn id="3" idx="1"/>
            </p:cNvCxnSpPr>
            <p:nvPr/>
          </p:nvCxnSpPr>
          <p:spPr>
            <a:xfrm rot="10800000">
              <a:off x="3165941" y="1467091"/>
              <a:ext cx="2646574" cy="3877297"/>
            </a:xfrm>
            <a:prstGeom prst="bentConnector3">
              <a:avLst>
                <a:gd name="adj1" fmla="val 10863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234B108E-2506-4295-AB26-75015D0F335F}"/>
                </a:ext>
              </a:extLst>
            </p:cNvPr>
            <p:cNvCxnSpPr>
              <a:cxnSpLocks/>
              <a:stCxn id="27" idx="3"/>
              <a:endCxn id="6" idx="3"/>
            </p:cNvCxnSpPr>
            <p:nvPr/>
          </p:nvCxnSpPr>
          <p:spPr>
            <a:xfrm flipV="1">
              <a:off x="6658579" y="1466814"/>
              <a:ext cx="2215154" cy="3877573"/>
            </a:xfrm>
            <a:prstGeom prst="bentConnector3">
              <a:avLst>
                <a:gd name="adj1" fmla="val 11032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A559C18-DE77-462E-A4ED-D45EB373D61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459" t="-1213" b="-1"/>
            <a:stretch/>
          </p:blipFill>
          <p:spPr>
            <a:xfrm>
              <a:off x="3165941" y="1349874"/>
              <a:ext cx="1795006" cy="234432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26028D6-936D-4444-8A05-8B37C197D5D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1" r="-9197" b="-30048"/>
            <a:stretch/>
          </p:blipFill>
          <p:spPr>
            <a:xfrm>
              <a:off x="7366685" y="1349874"/>
              <a:ext cx="1507048" cy="23388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3C6A248-1A1E-4BB2-A8A0-1475F675172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2263213"/>
              <a:ext cx="1216605" cy="187569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DE087A64-F71B-40D4-A228-66907D567C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745" y="4034931"/>
              <a:ext cx="1940823" cy="234432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38347D1-2EE7-4387-8A0D-04BB4A6F21A1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5919" y="4031385"/>
              <a:ext cx="2297814" cy="23388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0C2EBA7-1960-45B0-8889-5B6C95C6B38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249" y="5463369"/>
              <a:ext cx="1795007" cy="186449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9946B7EA-C735-484E-BCE7-5C0B0888197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756" y="2972860"/>
              <a:ext cx="836768" cy="18625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0E8961F-8E20-4A29-BECC-02334F5FCD8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1821" y="3310260"/>
              <a:ext cx="1220137" cy="19757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71ED7288-8192-4D59-AADF-44842D636943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789" y="5467348"/>
              <a:ext cx="1795007" cy="186449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148AB7EF-79BF-4CE2-8C75-840B64115F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5812515" y="4436496"/>
              <a:ext cx="846064" cy="18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895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>
            <a:extLst>
              <a:ext uri="{FF2B5EF4-FFF2-40B4-BE49-F238E27FC236}">
                <a16:creationId xmlns:a16="http://schemas.microsoft.com/office/drawing/2014/main" id="{AE05E4AA-5609-479E-97E6-DCFF894AD8F1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Pattern Generation</a:t>
            </a:r>
            <a:endParaRPr lang="en-GB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F428158-18C6-4E9F-9C46-7D22956FCB11}"/>
              </a:ext>
            </a:extLst>
          </p:cNvPr>
          <p:cNvGrpSpPr/>
          <p:nvPr/>
        </p:nvGrpSpPr>
        <p:grpSpPr>
          <a:xfrm>
            <a:off x="1461879" y="-66686"/>
            <a:ext cx="11157599" cy="6950614"/>
            <a:chOff x="1461879" y="-66686"/>
            <a:chExt cx="11157599" cy="6950614"/>
          </a:xfrm>
        </p:grpSpPr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DB77A54C-4795-48F1-AA94-10C261FE2FBB}"/>
                </a:ext>
              </a:extLst>
            </p:cNvPr>
            <p:cNvGrpSpPr/>
            <p:nvPr/>
          </p:nvGrpSpPr>
          <p:grpSpPr>
            <a:xfrm>
              <a:off x="5704621" y="-66686"/>
              <a:ext cx="1926455" cy="1023151"/>
              <a:chOff x="5169285" y="914838"/>
              <a:chExt cx="1926455" cy="1023151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34119A8D-AC7F-4819-B0C8-B7F1B468A93C}"/>
                  </a:ext>
                </a:extLst>
              </p:cNvPr>
              <p:cNvSpPr/>
              <p:nvPr/>
            </p:nvSpPr>
            <p:spPr>
              <a:xfrm>
                <a:off x="5169285" y="914838"/>
                <a:ext cx="1926455" cy="1023151"/>
              </a:xfrm>
              <a:prstGeom prst="roundRect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42" name="Grafik 41">
                <a:extLst>
                  <a:ext uri="{FF2B5EF4-FFF2-40B4-BE49-F238E27FC236}">
                    <a16:creationId xmlns:a16="http://schemas.microsoft.com/office/drawing/2014/main" id="{C9C7DE59-3214-4135-9FCE-4F5DA05C99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101" y="1161815"/>
                <a:ext cx="836768" cy="186253"/>
              </a:xfrm>
              <a:prstGeom prst="rect">
                <a:avLst/>
              </a:prstGeom>
            </p:spPr>
          </p:pic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0749362-A9F8-4373-A071-629641FEAE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166" y="1499215"/>
                <a:ext cx="1220137" cy="197578"/>
              </a:xfrm>
              <a:prstGeom prst="rect">
                <a:avLst/>
              </a:prstGeom>
            </p:spPr>
          </p:pic>
        </p:grp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01AF267-1161-4DEF-9A65-E00F5B54FD54}"/>
                </a:ext>
              </a:extLst>
            </p:cNvPr>
            <p:cNvSpPr/>
            <p:nvPr/>
          </p:nvSpPr>
          <p:spPr>
            <a:xfrm rot="16200000">
              <a:off x="6355431" y="-3742031"/>
              <a:ext cx="624840" cy="10411941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AE7D2104-57AA-4026-9F85-58FF46D74D87}"/>
                </a:ext>
              </a:extLst>
            </p:cNvPr>
            <p:cNvCxnSpPr>
              <a:cxnSpLocks/>
              <a:stCxn id="258" idx="0"/>
              <a:endCxn id="140" idx="3"/>
            </p:cNvCxnSpPr>
            <p:nvPr/>
          </p:nvCxnSpPr>
          <p:spPr>
            <a:xfrm rot="16200000" flipH="1" flipV="1">
              <a:off x="7976663" y="2679981"/>
              <a:ext cx="2239290" cy="3628569"/>
            </a:xfrm>
            <a:prstGeom prst="bentConnector4">
              <a:avLst>
                <a:gd name="adj1" fmla="val -10209"/>
                <a:gd name="adj2" fmla="val -336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Verbinder: gewinkelt 78">
              <a:extLst>
                <a:ext uri="{FF2B5EF4-FFF2-40B4-BE49-F238E27FC236}">
                  <a16:creationId xmlns:a16="http://schemas.microsoft.com/office/drawing/2014/main" id="{25C49AD9-EF83-4E53-A707-A70E2A8E2EBB}"/>
                </a:ext>
              </a:extLst>
            </p:cNvPr>
            <p:cNvCxnSpPr>
              <a:cxnSpLocks/>
              <a:stCxn id="140" idx="1"/>
              <a:endCxn id="254" idx="1"/>
            </p:cNvCxnSpPr>
            <p:nvPr/>
          </p:nvCxnSpPr>
          <p:spPr>
            <a:xfrm rot="10800000">
              <a:off x="1461879" y="3879283"/>
              <a:ext cx="4591794" cy="1734629"/>
            </a:xfrm>
            <a:prstGeom prst="bentConnector3">
              <a:avLst>
                <a:gd name="adj1" fmla="val 10497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Verbinder: gewinkelt 32">
              <a:extLst>
                <a:ext uri="{FF2B5EF4-FFF2-40B4-BE49-F238E27FC236}">
                  <a16:creationId xmlns:a16="http://schemas.microsoft.com/office/drawing/2014/main" id="{E02133DA-5788-4897-9E87-E3AD04721A33}"/>
                </a:ext>
              </a:extLst>
            </p:cNvPr>
            <p:cNvCxnSpPr>
              <a:cxnSpLocks/>
              <a:stCxn id="131" idx="3"/>
              <a:endCxn id="83" idx="1"/>
            </p:cNvCxnSpPr>
            <p:nvPr/>
          </p:nvCxnSpPr>
          <p:spPr>
            <a:xfrm>
              <a:off x="2749521" y="2478867"/>
              <a:ext cx="1540853" cy="1407331"/>
            </a:xfrm>
            <a:prstGeom prst="bentConnector3">
              <a:avLst>
                <a:gd name="adj1" fmla="val 8530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8D9F5B45-AC0B-4855-8CC6-AF0E8371DBD7}"/>
                </a:ext>
              </a:extLst>
            </p:cNvPr>
            <p:cNvCxnSpPr>
              <a:cxnSpLocks/>
              <a:stCxn id="89" idx="3"/>
              <a:endCxn id="217" idx="1"/>
            </p:cNvCxnSpPr>
            <p:nvPr/>
          </p:nvCxnSpPr>
          <p:spPr>
            <a:xfrm>
              <a:off x="6216829" y="2476282"/>
              <a:ext cx="902040" cy="1409917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64FB5DF9-37DD-4119-B468-2C102C7FB518}"/>
                </a:ext>
              </a:extLst>
            </p:cNvPr>
            <p:cNvCxnSpPr>
              <a:cxnSpLocks/>
              <a:stCxn id="88" idx="3"/>
              <a:endCxn id="258" idx="1"/>
            </p:cNvCxnSpPr>
            <p:nvPr/>
          </p:nvCxnSpPr>
          <p:spPr>
            <a:xfrm>
              <a:off x="9045324" y="2478867"/>
              <a:ext cx="902040" cy="1407330"/>
            </a:xfrm>
            <a:prstGeom prst="bentConnector3">
              <a:avLst>
                <a:gd name="adj1" fmla="val 756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CE101209-E446-4069-98BF-2601F357698F}"/>
                </a:ext>
              </a:extLst>
            </p:cNvPr>
            <p:cNvGrpSpPr/>
            <p:nvPr/>
          </p:nvGrpSpPr>
          <p:grpSpPr>
            <a:xfrm>
              <a:off x="4290374" y="3374622"/>
              <a:ext cx="1926455" cy="1023151"/>
              <a:chOff x="870577" y="4717059"/>
              <a:chExt cx="1926455" cy="1023151"/>
            </a:xfrm>
          </p:grpSpPr>
          <p:sp>
            <p:nvSpPr>
              <p:cNvPr id="83" name="Rechteck: abgerundete Ecken 82">
                <a:extLst>
                  <a:ext uri="{FF2B5EF4-FFF2-40B4-BE49-F238E27FC236}">
                    <a16:creationId xmlns:a16="http://schemas.microsoft.com/office/drawing/2014/main" id="{6BB4E082-4C52-47B7-8630-A4CBBE99BAD4}"/>
                  </a:ext>
                </a:extLst>
              </p:cNvPr>
              <p:cNvSpPr/>
              <p:nvPr/>
            </p:nvSpPr>
            <p:spPr>
              <a:xfrm>
                <a:off x="870577" y="4717059"/>
                <a:ext cx="1926455" cy="1023151"/>
              </a:xfrm>
              <a:prstGeom prst="roundRect">
                <a:avLst/>
              </a:prstGeom>
              <a:solidFill>
                <a:srgbClr val="9FFD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47BACA87-EBBA-41B0-9DDC-77DB8AB27A1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5897" y="5129845"/>
                <a:ext cx="761815" cy="197578"/>
              </a:xfrm>
              <a:prstGeom prst="rect">
                <a:avLst/>
              </a:prstGeom>
            </p:spPr>
          </p:pic>
        </p:grp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A90F6B48-F239-4FBE-99D1-C29B3FDE7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1427" r="9494" b="11413"/>
            <a:stretch/>
          </p:blipFill>
          <p:spPr>
            <a:xfrm>
              <a:off x="7118869" y="1770550"/>
              <a:ext cx="1926455" cy="1416633"/>
            </a:xfrm>
            <a:prstGeom prst="rect">
              <a:avLst/>
            </a:prstGeom>
          </p:spPr>
        </p:pic>
        <p:pic>
          <p:nvPicPr>
            <p:cNvPr id="89" name="Grafik 88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F73B24A-F79A-4EF6-99A5-E5E58E8C8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11" t="10885" r="9494" b="11956"/>
            <a:stretch/>
          </p:blipFill>
          <p:spPr>
            <a:xfrm>
              <a:off x="4290374" y="1767965"/>
              <a:ext cx="1926455" cy="1416633"/>
            </a:xfrm>
            <a:prstGeom prst="rect">
              <a:avLst/>
            </a:prstGeom>
          </p:spPr>
        </p:pic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D9D6EFA3-D94F-4E42-94AC-617130304AF6}"/>
                </a:ext>
              </a:extLst>
            </p:cNvPr>
            <p:cNvCxnSpPr>
              <a:cxnSpLocks/>
              <a:stCxn id="83" idx="0"/>
              <a:endCxn id="89" idx="2"/>
            </p:cNvCxnSpPr>
            <p:nvPr/>
          </p:nvCxnSpPr>
          <p:spPr>
            <a:xfrm flipV="1">
              <a:off x="5253602" y="3184598"/>
              <a:ext cx="0" cy="1900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0B507A0B-6F3D-4353-9518-F1B8ACCF2BE9}"/>
                </a:ext>
              </a:extLst>
            </p:cNvPr>
            <p:cNvCxnSpPr>
              <a:cxnSpLocks/>
              <a:stCxn id="217" idx="0"/>
              <a:endCxn id="88" idx="2"/>
            </p:cNvCxnSpPr>
            <p:nvPr/>
          </p:nvCxnSpPr>
          <p:spPr>
            <a:xfrm flipV="1">
              <a:off x="8082097" y="3187183"/>
              <a:ext cx="0" cy="1874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3" name="Grafik 152">
              <a:extLst>
                <a:ext uri="{FF2B5EF4-FFF2-40B4-BE49-F238E27FC236}">
                  <a16:creationId xmlns:a16="http://schemas.microsoft.com/office/drawing/2014/main" id="{9335920A-F07A-412B-9612-260D289FA40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90" y="5791273"/>
              <a:ext cx="2377313" cy="238588"/>
            </a:xfrm>
            <a:prstGeom prst="rect">
              <a:avLst/>
            </a:prstGeom>
          </p:spPr>
        </p:pic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1977C4A-FE35-47C2-9F99-A4B4E968BA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941" y="6650048"/>
              <a:ext cx="2297814" cy="233880"/>
            </a:xfrm>
            <a:prstGeom prst="rect">
              <a:avLst/>
            </a:prstGeom>
          </p:spPr>
        </p:pic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3137792F-9CE3-4CF0-894D-467D126CF676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5253600" y="4397773"/>
              <a:ext cx="2" cy="4177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6BC9310F-9451-4016-9775-100E5780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68" t="20351" r="42113" b="27628"/>
            <a:stretch/>
          </p:blipFill>
          <p:spPr>
            <a:xfrm>
              <a:off x="2091728" y="1773005"/>
              <a:ext cx="657793" cy="1411724"/>
            </a:xfrm>
            <a:prstGeom prst="rect">
              <a:avLst/>
            </a:prstGeom>
          </p:spPr>
        </p:pic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9447557-2C66-409B-AE68-6C85946CB644}"/>
                </a:ext>
              </a:extLst>
            </p:cNvPr>
            <p:cNvCxnSpPr>
              <a:cxnSpLocks/>
              <a:stCxn id="254" idx="0"/>
              <a:endCxn id="131" idx="2"/>
            </p:cNvCxnSpPr>
            <p:nvPr/>
          </p:nvCxnSpPr>
          <p:spPr>
            <a:xfrm flipH="1" flipV="1">
              <a:off x="2420625" y="3184729"/>
              <a:ext cx="4482" cy="18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0" name="Grafik 139" descr="Ein Bild, das Feuerwerk enthält.&#10;&#10;Automatisch generierte Beschreibung">
              <a:extLst>
                <a:ext uri="{FF2B5EF4-FFF2-40B4-BE49-F238E27FC236}">
                  <a16:creationId xmlns:a16="http://schemas.microsoft.com/office/drawing/2014/main" id="{E0AD5AF4-BE8C-444A-B6D2-68B2E3249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31" t="18956" r="36864" b="26268"/>
            <a:stretch/>
          </p:blipFill>
          <p:spPr>
            <a:xfrm>
              <a:off x="6053673" y="4733729"/>
              <a:ext cx="1228350" cy="1760363"/>
            </a:xfrm>
            <a:prstGeom prst="rect">
              <a:avLst/>
            </a:prstGeom>
          </p:spPr>
        </p:pic>
        <p:pic>
          <p:nvPicPr>
            <p:cNvPr id="188" name="Grafik 187">
              <a:extLst>
                <a:ext uri="{FF2B5EF4-FFF2-40B4-BE49-F238E27FC236}">
                  <a16:creationId xmlns:a16="http://schemas.microsoft.com/office/drawing/2014/main" id="{85F76393-1A59-441E-9E50-323466CFDD9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9821" y="2800460"/>
              <a:ext cx="2179657" cy="237600"/>
            </a:xfrm>
            <a:prstGeom prst="rect">
              <a:avLst/>
            </a:prstGeom>
          </p:spPr>
        </p:pic>
        <p:pic>
          <p:nvPicPr>
            <p:cNvPr id="176" name="Grafik 175">
              <a:extLst>
                <a:ext uri="{FF2B5EF4-FFF2-40B4-BE49-F238E27FC236}">
                  <a16:creationId xmlns:a16="http://schemas.microsoft.com/office/drawing/2014/main" id="{1507A4BE-59A7-46F3-A33F-277F24BA2E0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987" y="4931576"/>
              <a:ext cx="1292466" cy="199419"/>
            </a:xfrm>
            <a:prstGeom prst="rect">
              <a:avLst/>
            </a:prstGeom>
          </p:spPr>
        </p:pic>
        <p:pic>
          <p:nvPicPr>
            <p:cNvPr id="195" name="Grafik 194">
              <a:extLst>
                <a:ext uri="{FF2B5EF4-FFF2-40B4-BE49-F238E27FC236}">
                  <a16:creationId xmlns:a16="http://schemas.microsoft.com/office/drawing/2014/main" id="{1FBAE77A-C79C-4C7E-8369-A03C94CCE22D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06883" y="3274859"/>
              <a:ext cx="1244438" cy="147133"/>
            </a:xfrm>
            <a:prstGeom prst="rect">
              <a:avLst/>
            </a:prstGeom>
          </p:spPr>
        </p:pic>
        <p:grpSp>
          <p:nvGrpSpPr>
            <p:cNvPr id="216" name="Gruppieren 215">
              <a:extLst>
                <a:ext uri="{FF2B5EF4-FFF2-40B4-BE49-F238E27FC236}">
                  <a16:creationId xmlns:a16="http://schemas.microsoft.com/office/drawing/2014/main" id="{DCA97463-6A2B-4358-80E7-9F268DE719E3}"/>
                </a:ext>
              </a:extLst>
            </p:cNvPr>
            <p:cNvGrpSpPr/>
            <p:nvPr/>
          </p:nvGrpSpPr>
          <p:grpSpPr>
            <a:xfrm>
              <a:off x="7118869" y="3374623"/>
              <a:ext cx="1926455" cy="1023151"/>
              <a:chOff x="1351130" y="5174259"/>
              <a:chExt cx="1926455" cy="1023151"/>
            </a:xfrm>
          </p:grpSpPr>
          <p:sp>
            <p:nvSpPr>
              <p:cNvPr id="217" name="Rechteck: abgerundete Ecken 216">
                <a:extLst>
                  <a:ext uri="{FF2B5EF4-FFF2-40B4-BE49-F238E27FC236}">
                    <a16:creationId xmlns:a16="http://schemas.microsoft.com/office/drawing/2014/main" id="{C6118E7A-9121-49F6-B4F1-4E7F41B0706E}"/>
                  </a:ext>
                </a:extLst>
              </p:cNvPr>
              <p:cNvSpPr/>
              <p:nvPr/>
            </p:nvSpPr>
            <p:spPr>
              <a:xfrm>
                <a:off x="1351130" y="5174259"/>
                <a:ext cx="1926455" cy="1023151"/>
              </a:xfrm>
              <a:prstGeom prst="roundRect">
                <a:avLst/>
              </a:prstGeom>
              <a:solidFill>
                <a:srgbClr val="25B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3399FF"/>
                  </a:solidFill>
                </a:endParaRPr>
              </a:p>
            </p:txBody>
          </p: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F803C7C4-003F-4888-B7A0-6A504669F3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5951" y="5562248"/>
                <a:ext cx="1445933" cy="242003"/>
              </a:xfrm>
              <a:prstGeom prst="rect">
                <a:avLst/>
              </a:prstGeom>
            </p:spPr>
          </p:pic>
        </p:grpSp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91156795-15A6-4BD5-B598-2AEC7AC2F9E5}"/>
                </a:ext>
              </a:extLst>
            </p:cNvPr>
            <p:cNvGrpSpPr/>
            <p:nvPr/>
          </p:nvGrpSpPr>
          <p:grpSpPr>
            <a:xfrm>
              <a:off x="1461879" y="3367706"/>
              <a:ext cx="1926455" cy="1023151"/>
              <a:chOff x="7058019" y="914838"/>
              <a:chExt cx="1926455" cy="1023151"/>
            </a:xfrm>
          </p:grpSpPr>
          <p:sp>
            <p:nvSpPr>
              <p:cNvPr id="254" name="Rechteck: abgerundete Ecken 253">
                <a:extLst>
                  <a:ext uri="{FF2B5EF4-FFF2-40B4-BE49-F238E27FC236}">
                    <a16:creationId xmlns:a16="http://schemas.microsoft.com/office/drawing/2014/main" id="{A27BA2ED-07FC-444B-9A26-C4FFDCDF7F36}"/>
                  </a:ext>
                </a:extLst>
              </p:cNvPr>
              <p:cNvSpPr/>
              <p:nvPr/>
            </p:nvSpPr>
            <p:spPr>
              <a:xfrm>
                <a:off x="7058019" y="914838"/>
                <a:ext cx="1926455" cy="1023151"/>
              </a:xfrm>
              <a:prstGeom prst="roundRect">
                <a:avLst/>
              </a:prstGeom>
              <a:solidFill>
                <a:srgbClr val="FFF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5" name="Grafik 254">
                <a:extLst>
                  <a:ext uri="{FF2B5EF4-FFF2-40B4-BE49-F238E27FC236}">
                    <a16:creationId xmlns:a16="http://schemas.microsoft.com/office/drawing/2014/main" id="{EFC84804-F152-4216-AF74-2BD1624CA8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7756" y="1162914"/>
                <a:ext cx="906980" cy="192615"/>
              </a:xfrm>
              <a:prstGeom prst="rect">
                <a:avLst/>
              </a:prstGeom>
            </p:spPr>
          </p:pic>
          <p:pic>
            <p:nvPicPr>
              <p:cNvPr id="256" name="Grafik 255">
                <a:extLst>
                  <a:ext uri="{FF2B5EF4-FFF2-40B4-BE49-F238E27FC236}">
                    <a16:creationId xmlns:a16="http://schemas.microsoft.com/office/drawing/2014/main" id="{9534DEA7-156D-4228-AF27-C06CBC4BF4B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4100" y="1501708"/>
                <a:ext cx="1236917" cy="192591"/>
              </a:xfrm>
              <a:prstGeom prst="rect">
                <a:avLst/>
              </a:prstGeom>
            </p:spPr>
          </p:pic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207C722C-DB5B-4FA5-B8B5-58AA23D404AE}"/>
                </a:ext>
              </a:extLst>
            </p:cNvPr>
            <p:cNvGrpSpPr/>
            <p:nvPr/>
          </p:nvGrpSpPr>
          <p:grpSpPr>
            <a:xfrm>
              <a:off x="9947364" y="3374621"/>
              <a:ext cx="1926455" cy="1023151"/>
              <a:chOff x="7324119" y="914838"/>
              <a:chExt cx="1926455" cy="1023151"/>
            </a:xfrm>
          </p:grpSpPr>
          <p:sp>
            <p:nvSpPr>
              <p:cNvPr id="258" name="Rechteck: abgerundete Ecken 257">
                <a:extLst>
                  <a:ext uri="{FF2B5EF4-FFF2-40B4-BE49-F238E27FC236}">
                    <a16:creationId xmlns:a16="http://schemas.microsoft.com/office/drawing/2014/main" id="{4FEB8629-9485-4EFB-B0DF-3D3DFDA21BFB}"/>
                  </a:ext>
                </a:extLst>
              </p:cNvPr>
              <p:cNvSpPr/>
              <p:nvPr/>
            </p:nvSpPr>
            <p:spPr>
              <a:xfrm>
                <a:off x="7324119" y="914838"/>
                <a:ext cx="1926455" cy="1023151"/>
              </a:xfrm>
              <a:prstGeom prst="roundRect">
                <a:avLst/>
              </a:prstGeom>
              <a:solidFill>
                <a:srgbClr val="FF5B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59" name="Grafik 258">
                <a:extLst>
                  <a:ext uri="{FF2B5EF4-FFF2-40B4-BE49-F238E27FC236}">
                    <a16:creationId xmlns:a16="http://schemas.microsoft.com/office/drawing/2014/main" id="{11986100-0231-4AC7-9B52-0D7676D713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2380" y="1157100"/>
                <a:ext cx="769932" cy="190968"/>
              </a:xfrm>
              <a:prstGeom prst="rect">
                <a:avLst/>
              </a:prstGeom>
            </p:spPr>
          </p:pic>
          <p:pic>
            <p:nvPicPr>
              <p:cNvPr id="260" name="Grafik 259">
                <a:extLst>
                  <a:ext uri="{FF2B5EF4-FFF2-40B4-BE49-F238E27FC236}">
                    <a16:creationId xmlns:a16="http://schemas.microsoft.com/office/drawing/2014/main" id="{FE18EBC8-FFF6-4539-88A0-B264DF852D0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8287" y="1493748"/>
                <a:ext cx="1238118" cy="193164"/>
              </a:xfrm>
              <a:prstGeom prst="rect">
                <a:avLst/>
              </a:prstGeom>
            </p:spPr>
          </p:pic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4B3FA6B-816A-4925-B57D-610CF62858BF}"/>
                </a:ext>
              </a:extLst>
            </p:cNvPr>
            <p:cNvGrpSpPr/>
            <p:nvPr/>
          </p:nvGrpSpPr>
          <p:grpSpPr>
            <a:xfrm>
              <a:off x="6266931" y="2812495"/>
              <a:ext cx="552140" cy="1557662"/>
              <a:chOff x="6252106" y="2650169"/>
              <a:chExt cx="552140" cy="1557662"/>
            </a:xfrm>
          </p:grpSpPr>
          <p:pic>
            <p:nvPicPr>
              <p:cNvPr id="212" name="Grafik 211">
                <a:extLst>
                  <a:ext uri="{FF2B5EF4-FFF2-40B4-BE49-F238E27FC236}">
                    <a16:creationId xmlns:a16="http://schemas.microsoft.com/office/drawing/2014/main" id="{DB3DEFC3-9AEA-4BDB-94FE-8248450331D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586061" y="3353608"/>
                <a:ext cx="1482876" cy="150785"/>
              </a:xfrm>
              <a:prstGeom prst="rect">
                <a:avLst/>
              </a:prstGeom>
            </p:spPr>
          </p:pic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DF86A9FF-1DFD-4E4B-8E3A-784F6EFAFB4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5750121" y="3355297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5CA09A-F5B2-42B7-96F8-CF207092FE5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6207764" y="3352437"/>
                <a:ext cx="1039223" cy="153740"/>
              </a:xfrm>
              <a:prstGeom prst="rect">
                <a:avLst/>
              </a:prstGeom>
            </p:spPr>
          </p:pic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9AC91DB-CF92-4597-BADD-715736E97241}"/>
                </a:ext>
              </a:extLst>
            </p:cNvPr>
            <p:cNvGrpSpPr/>
            <p:nvPr/>
          </p:nvGrpSpPr>
          <p:grpSpPr>
            <a:xfrm>
              <a:off x="9074378" y="2672113"/>
              <a:ext cx="583856" cy="1890431"/>
              <a:chOff x="9109556" y="2701500"/>
              <a:chExt cx="583856" cy="1890431"/>
            </a:xfrm>
          </p:grpSpPr>
          <p:pic>
            <p:nvPicPr>
              <p:cNvPr id="238" name="Grafik 237">
                <a:extLst>
                  <a:ext uri="{FF2B5EF4-FFF2-40B4-BE49-F238E27FC236}">
                    <a16:creationId xmlns:a16="http://schemas.microsoft.com/office/drawing/2014/main" id="{0EFE77B8-2BBF-4621-890B-89CF9CAE27F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57941" y="3553115"/>
                <a:ext cx="1890431" cy="187201"/>
              </a:xfrm>
              <a:prstGeom prst="rect">
                <a:avLst/>
              </a:prstGeom>
            </p:spPr>
          </p:pic>
          <p:pic>
            <p:nvPicPr>
              <p:cNvPr id="52" name="Grafik 51">
                <a:extLst>
                  <a:ext uri="{FF2B5EF4-FFF2-40B4-BE49-F238E27FC236}">
                    <a16:creationId xmlns:a16="http://schemas.microsoft.com/office/drawing/2014/main" id="{A7965B54-FC5D-42AB-97F0-D1D92A9245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641731" y="3573012"/>
                <a:ext cx="1557662" cy="147406"/>
              </a:xfrm>
              <a:prstGeom prst="rect">
                <a:avLst/>
              </a:prstGeom>
            </p:spPr>
          </p:pic>
          <p:pic>
            <p:nvPicPr>
              <p:cNvPr id="53" name="Grafik 52">
                <a:extLst>
                  <a:ext uri="{FF2B5EF4-FFF2-40B4-BE49-F238E27FC236}">
                    <a16:creationId xmlns:a16="http://schemas.microsoft.com/office/drawing/2014/main" id="{62AE832D-4832-4A1A-B422-D9952AD6CAE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9096930" y="3538911"/>
                <a:ext cx="1039223" cy="1537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5945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416903E2-9EC2-47D6-9DB0-865F38174190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61529A0A-F2BE-41F5-807C-34FD2893664B}"/>
              </a:ext>
            </a:extLst>
          </p:cNvPr>
          <p:cNvGrpSpPr/>
          <p:nvPr/>
        </p:nvGrpSpPr>
        <p:grpSpPr>
          <a:xfrm>
            <a:off x="577798" y="3722469"/>
            <a:ext cx="3164229" cy="2418094"/>
            <a:chOff x="577798" y="3722469"/>
            <a:chExt cx="3164229" cy="2418094"/>
          </a:xfrm>
        </p:grpSpPr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0BAA82DE-8A3F-40E0-821C-4AE1A8EE895A}"/>
                </a:ext>
              </a:extLst>
            </p:cNvPr>
            <p:cNvSpPr/>
            <p:nvPr/>
          </p:nvSpPr>
          <p:spPr>
            <a:xfrm>
              <a:off x="875804" y="4986941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00CE8C09-8A69-4A11-B200-3DDAAA9C115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1122" y="5055945"/>
              <a:ext cx="192370" cy="184794"/>
            </a:xfrm>
            <a:prstGeom prst="rect">
              <a:avLst/>
            </a:prstGeom>
          </p:spPr>
        </p:pic>
        <p:pic>
          <p:nvPicPr>
            <p:cNvPr id="123" name="Grafik 122">
              <a:extLst>
                <a:ext uri="{FF2B5EF4-FFF2-40B4-BE49-F238E27FC236}">
                  <a16:creationId xmlns:a16="http://schemas.microsoft.com/office/drawing/2014/main" id="{6C688009-7F00-42A1-BEC8-94C72F078DA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301" y="4480772"/>
              <a:ext cx="389726" cy="324188"/>
            </a:xfrm>
            <a:prstGeom prst="rect">
              <a:avLst/>
            </a:prstGeom>
          </p:spPr>
        </p:pic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9D1706C5-4EB8-4D7E-AA67-C70B1ED43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15" y="5053974"/>
              <a:ext cx="1376875" cy="1299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42EA9C84-C5F5-4FAF-A43E-03E8FD3F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975" y="4492599"/>
              <a:ext cx="0" cy="561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feil: nach rechts gekrümmt 45">
              <a:extLst>
                <a:ext uri="{FF2B5EF4-FFF2-40B4-BE49-F238E27FC236}">
                  <a16:creationId xmlns:a16="http://schemas.microsoft.com/office/drawing/2014/main" id="{2A051000-BADB-4EBF-A3B7-3B020F42A82F}"/>
                </a:ext>
              </a:extLst>
            </p:cNvPr>
            <p:cNvSpPr/>
            <p:nvPr/>
          </p:nvSpPr>
          <p:spPr>
            <a:xfrm>
              <a:off x="1642707" y="4218059"/>
              <a:ext cx="288213" cy="212009"/>
            </a:xfrm>
            <a:prstGeom prst="curvedRightArrow">
              <a:avLst/>
            </a:prstGeom>
            <a:solidFill>
              <a:srgbClr val="2C10F8"/>
            </a:solidFill>
            <a:ln>
              <a:solidFill>
                <a:srgbClr val="1C06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7" name="Pfeil: nach rechts gekrümmt 46">
              <a:extLst>
                <a:ext uri="{FF2B5EF4-FFF2-40B4-BE49-F238E27FC236}">
                  <a16:creationId xmlns:a16="http://schemas.microsoft.com/office/drawing/2014/main" id="{F99FFBCF-1BDB-4E49-9994-EEF1385946AF}"/>
                </a:ext>
              </a:extLst>
            </p:cNvPr>
            <p:cNvSpPr/>
            <p:nvPr/>
          </p:nvSpPr>
          <p:spPr>
            <a:xfrm rot="14510669">
              <a:off x="1238522" y="5430116"/>
              <a:ext cx="229684" cy="35660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E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Pfeil: nach rechts gekrümmt 47">
              <a:extLst>
                <a:ext uri="{FF2B5EF4-FFF2-40B4-BE49-F238E27FC236}">
                  <a16:creationId xmlns:a16="http://schemas.microsoft.com/office/drawing/2014/main" id="{BE78D246-F942-43F9-AC48-B2AC322B4B97}"/>
                </a:ext>
              </a:extLst>
            </p:cNvPr>
            <p:cNvSpPr/>
            <p:nvPr/>
          </p:nvSpPr>
          <p:spPr>
            <a:xfrm rot="5400000">
              <a:off x="2167057" y="4790987"/>
              <a:ext cx="288213" cy="212009"/>
            </a:xfrm>
            <a:prstGeom prst="curvedRightArrow">
              <a:avLst/>
            </a:prstGeom>
            <a:solidFill>
              <a:srgbClr val="28F83C"/>
            </a:solidFill>
            <a:ln>
              <a:solidFill>
                <a:srgbClr val="07D3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57D4B136-1F40-4A1C-ADEC-3352A25800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8493" y="4541488"/>
              <a:ext cx="6615" cy="6424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A64CD373-958C-454C-A873-6B5A4B4BA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84264" y="5178471"/>
              <a:ext cx="505907" cy="2395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F340783-3990-4232-A2CD-9133FB583FBD}"/>
                </a:ext>
              </a:extLst>
            </p:cNvPr>
            <p:cNvCxnSpPr>
              <a:cxnSpLocks/>
            </p:cNvCxnSpPr>
            <p:nvPr/>
          </p:nvCxnSpPr>
          <p:spPr>
            <a:xfrm>
              <a:off x="1795109" y="5178471"/>
              <a:ext cx="6246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fik 124">
              <a:extLst>
                <a:ext uri="{FF2B5EF4-FFF2-40B4-BE49-F238E27FC236}">
                  <a16:creationId xmlns:a16="http://schemas.microsoft.com/office/drawing/2014/main" id="{C2AD7CC2-7232-418B-8533-3755C42CCC9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38" y="4305407"/>
              <a:ext cx="592540" cy="337809"/>
            </a:xfrm>
            <a:prstGeom prst="rect">
              <a:avLst/>
            </a:prstGeom>
          </p:spPr>
        </p:pic>
        <p:pic>
          <p:nvPicPr>
            <p:cNvPr id="127" name="Grafik 126">
              <a:extLst>
                <a:ext uri="{FF2B5EF4-FFF2-40B4-BE49-F238E27FC236}">
                  <a16:creationId xmlns:a16="http://schemas.microsoft.com/office/drawing/2014/main" id="{5F080990-0CC0-47EA-BCA9-6DFD760B0A0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217" y="3722469"/>
              <a:ext cx="583338" cy="338972"/>
            </a:xfrm>
            <a:prstGeom prst="rect">
              <a:avLst/>
            </a:prstGeom>
          </p:spPr>
        </p:pic>
        <p:pic>
          <p:nvPicPr>
            <p:cNvPr id="129" name="Grafik 128">
              <a:extLst>
                <a:ext uri="{FF2B5EF4-FFF2-40B4-BE49-F238E27FC236}">
                  <a16:creationId xmlns:a16="http://schemas.microsoft.com/office/drawing/2014/main" id="{E42E9EBE-0367-49C0-BE81-7AEC3B15883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98" y="5748275"/>
              <a:ext cx="591974" cy="392288"/>
            </a:xfrm>
            <a:prstGeom prst="rect">
              <a:avLst/>
            </a:prstGeom>
          </p:spPr>
        </p:pic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7CAADE98-CB70-4C80-BAE0-83CB569FF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7352" y="4609650"/>
              <a:ext cx="324930" cy="5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Grafik 130">
              <a:extLst>
                <a:ext uri="{FF2B5EF4-FFF2-40B4-BE49-F238E27FC236}">
                  <a16:creationId xmlns:a16="http://schemas.microsoft.com/office/drawing/2014/main" id="{9E574DD1-C902-45D3-B2AF-DA805395EC2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463" y="4224582"/>
              <a:ext cx="406736" cy="324927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7F45F4F-F8FA-42EF-86A0-42102D057447}"/>
              </a:ext>
            </a:extLst>
          </p:cNvPr>
          <p:cNvGrpSpPr/>
          <p:nvPr/>
        </p:nvGrpSpPr>
        <p:grpSpPr>
          <a:xfrm>
            <a:off x="4896124" y="1118584"/>
            <a:ext cx="5700018" cy="1428473"/>
            <a:chOff x="4896124" y="1118584"/>
            <a:chExt cx="5700018" cy="142847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50567-787B-40E1-9286-EA5BBFE99D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22378" y="1686215"/>
              <a:ext cx="3384661" cy="383363"/>
              <a:chOff x="2486025" y="4010025"/>
              <a:chExt cx="2691039" cy="304800"/>
            </a:xfrm>
          </p:grpSpPr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D014D6C1-1C8C-4F4F-AEFC-7BD864C8D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078A3663-3364-4E9A-95FC-DA271BC26652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03119CF5-B652-4F4E-8B1B-8D5384C9F8AF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5">
                <a:extLst>
                  <a:ext uri="{FF2B5EF4-FFF2-40B4-BE49-F238E27FC236}">
                    <a16:creationId xmlns:a16="http://schemas.microsoft.com/office/drawing/2014/main" id="{0FBE568E-FF54-432B-B368-BA77DDDEC6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7D0CF08-889E-450B-8C12-6FEC3878E3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990" y="1118584"/>
              <a:ext cx="1321485" cy="222793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D962F7C1-3BED-4BE9-9DA8-A4A0D5F7529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0210" y="1811244"/>
              <a:ext cx="1255932" cy="177935"/>
            </a:xfrm>
            <a:prstGeom prst="rect">
              <a:avLst/>
            </a:prstGeom>
          </p:spPr>
        </p:pic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21B1E46E-8C83-47F9-A27D-CBC749D636BD}"/>
                </a:ext>
              </a:extLst>
            </p:cNvPr>
            <p:cNvSpPr/>
            <p:nvPr/>
          </p:nvSpPr>
          <p:spPr>
            <a:xfrm>
              <a:off x="5968301" y="1703114"/>
              <a:ext cx="2692836" cy="355648"/>
            </a:xfrm>
            <a:custGeom>
              <a:avLst/>
              <a:gdLst>
                <a:gd name="connsiteX0" fmla="*/ 5668 w 2662799"/>
                <a:gd name="connsiteY0" fmla="*/ 206778 h 390145"/>
                <a:gd name="connsiteX1" fmla="*/ 912448 w 2662799"/>
                <a:gd name="connsiteY1" fmla="*/ 16278 h 390145"/>
                <a:gd name="connsiteX2" fmla="*/ 1346788 w 2662799"/>
                <a:gd name="connsiteY2" fmla="*/ 145818 h 390145"/>
                <a:gd name="connsiteX3" fmla="*/ 2200228 w 2662799"/>
                <a:gd name="connsiteY3" fmla="*/ 1038 h 390145"/>
                <a:gd name="connsiteX4" fmla="*/ 2657428 w 2662799"/>
                <a:gd name="connsiteY4" fmla="*/ 237258 h 390145"/>
                <a:gd name="connsiteX5" fmla="*/ 1910668 w 2662799"/>
                <a:gd name="connsiteY5" fmla="*/ 389658 h 390145"/>
                <a:gd name="connsiteX6" fmla="*/ 1240108 w 2662799"/>
                <a:gd name="connsiteY6" fmla="*/ 282978 h 390145"/>
                <a:gd name="connsiteX7" fmla="*/ 561928 w 2662799"/>
                <a:gd name="connsiteY7" fmla="*/ 389658 h 390145"/>
                <a:gd name="connsiteX8" fmla="*/ 5668 w 2662799"/>
                <a:gd name="connsiteY8" fmla="*/ 206778 h 390145"/>
                <a:gd name="connsiteX0" fmla="*/ 5760 w 2652731"/>
                <a:gd name="connsiteY0" fmla="*/ 206778 h 390603"/>
                <a:gd name="connsiteX1" fmla="*/ 902380 w 2652731"/>
                <a:gd name="connsiteY1" fmla="*/ 16278 h 390603"/>
                <a:gd name="connsiteX2" fmla="*/ 1336720 w 2652731"/>
                <a:gd name="connsiteY2" fmla="*/ 145818 h 390603"/>
                <a:gd name="connsiteX3" fmla="*/ 2190160 w 2652731"/>
                <a:gd name="connsiteY3" fmla="*/ 1038 h 390603"/>
                <a:gd name="connsiteX4" fmla="*/ 2647360 w 2652731"/>
                <a:gd name="connsiteY4" fmla="*/ 237258 h 390603"/>
                <a:gd name="connsiteX5" fmla="*/ 1900600 w 2652731"/>
                <a:gd name="connsiteY5" fmla="*/ 389658 h 390603"/>
                <a:gd name="connsiteX6" fmla="*/ 1230040 w 2652731"/>
                <a:gd name="connsiteY6" fmla="*/ 282978 h 390603"/>
                <a:gd name="connsiteX7" fmla="*/ 551860 w 2652731"/>
                <a:gd name="connsiteY7" fmla="*/ 389658 h 390603"/>
                <a:gd name="connsiteX8" fmla="*/ 5760 w 2652731"/>
                <a:gd name="connsiteY8" fmla="*/ 206778 h 390603"/>
                <a:gd name="connsiteX0" fmla="*/ 9692 w 2656663"/>
                <a:gd name="connsiteY0" fmla="*/ 206778 h 390603"/>
                <a:gd name="connsiteX1" fmla="*/ 906312 w 2656663"/>
                <a:gd name="connsiteY1" fmla="*/ 16278 h 390603"/>
                <a:gd name="connsiteX2" fmla="*/ 1340652 w 2656663"/>
                <a:gd name="connsiteY2" fmla="*/ 145818 h 390603"/>
                <a:gd name="connsiteX3" fmla="*/ 2194092 w 2656663"/>
                <a:gd name="connsiteY3" fmla="*/ 1038 h 390603"/>
                <a:gd name="connsiteX4" fmla="*/ 2651292 w 2656663"/>
                <a:gd name="connsiteY4" fmla="*/ 237258 h 390603"/>
                <a:gd name="connsiteX5" fmla="*/ 1904532 w 2656663"/>
                <a:gd name="connsiteY5" fmla="*/ 389658 h 390603"/>
                <a:gd name="connsiteX6" fmla="*/ 1233972 w 2656663"/>
                <a:gd name="connsiteY6" fmla="*/ 282978 h 390603"/>
                <a:gd name="connsiteX7" fmla="*/ 555792 w 2656663"/>
                <a:gd name="connsiteY7" fmla="*/ 389658 h 390603"/>
                <a:gd name="connsiteX8" fmla="*/ 9692 w 2656663"/>
                <a:gd name="connsiteY8" fmla="*/ 206778 h 390603"/>
                <a:gd name="connsiteX0" fmla="*/ 5467 w 2652438"/>
                <a:gd name="connsiteY0" fmla="*/ 206774 h 390599"/>
                <a:gd name="connsiteX1" fmla="*/ 891927 w 2652438"/>
                <a:gd name="connsiteY1" fmla="*/ 11194 h 390599"/>
                <a:gd name="connsiteX2" fmla="*/ 1336427 w 2652438"/>
                <a:gd name="connsiteY2" fmla="*/ 145814 h 390599"/>
                <a:gd name="connsiteX3" fmla="*/ 2189867 w 2652438"/>
                <a:gd name="connsiteY3" fmla="*/ 1034 h 390599"/>
                <a:gd name="connsiteX4" fmla="*/ 2647067 w 2652438"/>
                <a:gd name="connsiteY4" fmla="*/ 237254 h 390599"/>
                <a:gd name="connsiteX5" fmla="*/ 1900307 w 2652438"/>
                <a:gd name="connsiteY5" fmla="*/ 389654 h 390599"/>
                <a:gd name="connsiteX6" fmla="*/ 1229747 w 2652438"/>
                <a:gd name="connsiteY6" fmla="*/ 282974 h 390599"/>
                <a:gd name="connsiteX7" fmla="*/ 551567 w 2652438"/>
                <a:gd name="connsiteY7" fmla="*/ 389654 h 390599"/>
                <a:gd name="connsiteX8" fmla="*/ 5467 w 2652438"/>
                <a:gd name="connsiteY8" fmla="*/ 206774 h 390599"/>
                <a:gd name="connsiteX0" fmla="*/ 5447 w 2652418"/>
                <a:gd name="connsiteY0" fmla="*/ 206774 h 392198"/>
                <a:gd name="connsiteX1" fmla="*/ 891907 w 2652418"/>
                <a:gd name="connsiteY1" fmla="*/ 11194 h 392198"/>
                <a:gd name="connsiteX2" fmla="*/ 1336407 w 2652418"/>
                <a:gd name="connsiteY2" fmla="*/ 145814 h 392198"/>
                <a:gd name="connsiteX3" fmla="*/ 2189847 w 2652418"/>
                <a:gd name="connsiteY3" fmla="*/ 1034 h 392198"/>
                <a:gd name="connsiteX4" fmla="*/ 2647047 w 2652418"/>
                <a:gd name="connsiteY4" fmla="*/ 237254 h 392198"/>
                <a:gd name="connsiteX5" fmla="*/ 1900287 w 2652418"/>
                <a:gd name="connsiteY5" fmla="*/ 389654 h 392198"/>
                <a:gd name="connsiteX6" fmla="*/ 1219567 w 2652418"/>
                <a:gd name="connsiteY6" fmla="*/ 318534 h 392198"/>
                <a:gd name="connsiteX7" fmla="*/ 551547 w 2652418"/>
                <a:gd name="connsiteY7" fmla="*/ 389654 h 392198"/>
                <a:gd name="connsiteX8" fmla="*/ 5447 w 2652418"/>
                <a:gd name="connsiteY8" fmla="*/ 206774 h 392198"/>
                <a:gd name="connsiteX0" fmla="*/ 5447 w 2652378"/>
                <a:gd name="connsiteY0" fmla="*/ 208090 h 393514"/>
                <a:gd name="connsiteX1" fmla="*/ 891907 w 2652378"/>
                <a:gd name="connsiteY1" fmla="*/ 12510 h 393514"/>
                <a:gd name="connsiteX2" fmla="*/ 1351647 w 2652378"/>
                <a:gd name="connsiteY2" fmla="*/ 111570 h 393514"/>
                <a:gd name="connsiteX3" fmla="*/ 2189847 w 2652378"/>
                <a:gd name="connsiteY3" fmla="*/ 2350 h 393514"/>
                <a:gd name="connsiteX4" fmla="*/ 2647047 w 2652378"/>
                <a:gd name="connsiteY4" fmla="*/ 238570 h 393514"/>
                <a:gd name="connsiteX5" fmla="*/ 1900287 w 2652378"/>
                <a:gd name="connsiteY5" fmla="*/ 390970 h 393514"/>
                <a:gd name="connsiteX6" fmla="*/ 1219567 w 2652378"/>
                <a:gd name="connsiteY6" fmla="*/ 319850 h 393514"/>
                <a:gd name="connsiteX7" fmla="*/ 551547 w 2652378"/>
                <a:gd name="connsiteY7" fmla="*/ 390970 h 393514"/>
                <a:gd name="connsiteX8" fmla="*/ 5447 w 2652378"/>
                <a:gd name="connsiteY8" fmla="*/ 208090 h 393514"/>
                <a:gd name="connsiteX0" fmla="*/ 5447 w 2652378"/>
                <a:gd name="connsiteY0" fmla="*/ 197142 h 382566"/>
                <a:gd name="connsiteX1" fmla="*/ 891907 w 2652378"/>
                <a:gd name="connsiteY1" fmla="*/ 1562 h 382566"/>
                <a:gd name="connsiteX2" fmla="*/ 1351647 w 2652378"/>
                <a:gd name="connsiteY2" fmla="*/ 100622 h 382566"/>
                <a:gd name="connsiteX3" fmla="*/ 2189847 w 2652378"/>
                <a:gd name="connsiteY3" fmla="*/ 11722 h 382566"/>
                <a:gd name="connsiteX4" fmla="*/ 2647047 w 2652378"/>
                <a:gd name="connsiteY4" fmla="*/ 227622 h 382566"/>
                <a:gd name="connsiteX5" fmla="*/ 1900287 w 2652378"/>
                <a:gd name="connsiteY5" fmla="*/ 380022 h 382566"/>
                <a:gd name="connsiteX6" fmla="*/ 1219567 w 2652378"/>
                <a:gd name="connsiteY6" fmla="*/ 308902 h 382566"/>
                <a:gd name="connsiteX7" fmla="*/ 551547 w 2652378"/>
                <a:gd name="connsiteY7" fmla="*/ 380022 h 382566"/>
                <a:gd name="connsiteX8" fmla="*/ 5447 w 2652378"/>
                <a:gd name="connsiteY8" fmla="*/ 197142 h 382566"/>
                <a:gd name="connsiteX0" fmla="*/ 5447 w 2702574"/>
                <a:gd name="connsiteY0" fmla="*/ 197142 h 382566"/>
                <a:gd name="connsiteX1" fmla="*/ 891907 w 2702574"/>
                <a:gd name="connsiteY1" fmla="*/ 1562 h 382566"/>
                <a:gd name="connsiteX2" fmla="*/ 1351647 w 2702574"/>
                <a:gd name="connsiteY2" fmla="*/ 100622 h 382566"/>
                <a:gd name="connsiteX3" fmla="*/ 2189847 w 2702574"/>
                <a:gd name="connsiteY3" fmla="*/ 11722 h 382566"/>
                <a:gd name="connsiteX4" fmla="*/ 2697847 w 2702574"/>
                <a:gd name="connsiteY4" fmla="*/ 197142 h 382566"/>
                <a:gd name="connsiteX5" fmla="*/ 1900287 w 2702574"/>
                <a:gd name="connsiteY5" fmla="*/ 380022 h 382566"/>
                <a:gd name="connsiteX6" fmla="*/ 1219567 w 2702574"/>
                <a:gd name="connsiteY6" fmla="*/ 308902 h 382566"/>
                <a:gd name="connsiteX7" fmla="*/ 551547 w 2702574"/>
                <a:gd name="connsiteY7" fmla="*/ 380022 h 382566"/>
                <a:gd name="connsiteX8" fmla="*/ 5447 w 2702574"/>
                <a:gd name="connsiteY8" fmla="*/ 197142 h 382566"/>
                <a:gd name="connsiteX0" fmla="*/ 5447 w 2705831"/>
                <a:gd name="connsiteY0" fmla="*/ 197142 h 382566"/>
                <a:gd name="connsiteX1" fmla="*/ 891907 w 2705831"/>
                <a:gd name="connsiteY1" fmla="*/ 1562 h 382566"/>
                <a:gd name="connsiteX2" fmla="*/ 1351647 w 2705831"/>
                <a:gd name="connsiteY2" fmla="*/ 100622 h 382566"/>
                <a:gd name="connsiteX3" fmla="*/ 2189847 w 2705831"/>
                <a:gd name="connsiteY3" fmla="*/ 11722 h 382566"/>
                <a:gd name="connsiteX4" fmla="*/ 2697847 w 2705831"/>
                <a:gd name="connsiteY4" fmla="*/ 197142 h 382566"/>
                <a:gd name="connsiteX5" fmla="*/ 1798687 w 2705831"/>
                <a:gd name="connsiteY5" fmla="*/ 380022 h 382566"/>
                <a:gd name="connsiteX6" fmla="*/ 1219567 w 2705831"/>
                <a:gd name="connsiteY6" fmla="*/ 308902 h 382566"/>
                <a:gd name="connsiteX7" fmla="*/ 551547 w 2705831"/>
                <a:gd name="connsiteY7" fmla="*/ 380022 h 382566"/>
                <a:gd name="connsiteX8" fmla="*/ 5447 w 2705831"/>
                <a:gd name="connsiteY8" fmla="*/ 197142 h 382566"/>
                <a:gd name="connsiteX0" fmla="*/ 5447 w 2699658"/>
                <a:gd name="connsiteY0" fmla="*/ 197142 h 382566"/>
                <a:gd name="connsiteX1" fmla="*/ 891907 w 2699658"/>
                <a:gd name="connsiteY1" fmla="*/ 1562 h 382566"/>
                <a:gd name="connsiteX2" fmla="*/ 1351647 w 2699658"/>
                <a:gd name="connsiteY2" fmla="*/ 100622 h 382566"/>
                <a:gd name="connsiteX3" fmla="*/ 2012047 w 2699658"/>
                <a:gd name="connsiteY3" fmla="*/ 11722 h 382566"/>
                <a:gd name="connsiteX4" fmla="*/ 2697847 w 2699658"/>
                <a:gd name="connsiteY4" fmla="*/ 197142 h 382566"/>
                <a:gd name="connsiteX5" fmla="*/ 1798687 w 2699658"/>
                <a:gd name="connsiteY5" fmla="*/ 380022 h 382566"/>
                <a:gd name="connsiteX6" fmla="*/ 1219567 w 2699658"/>
                <a:gd name="connsiteY6" fmla="*/ 308902 h 382566"/>
                <a:gd name="connsiteX7" fmla="*/ 551547 w 2699658"/>
                <a:gd name="connsiteY7" fmla="*/ 380022 h 382566"/>
                <a:gd name="connsiteX8" fmla="*/ 5447 w 2699658"/>
                <a:gd name="connsiteY8" fmla="*/ 197142 h 382566"/>
                <a:gd name="connsiteX0" fmla="*/ 5447 w 2699712"/>
                <a:gd name="connsiteY0" fmla="*/ 198862 h 384286"/>
                <a:gd name="connsiteX1" fmla="*/ 891907 w 2699712"/>
                <a:gd name="connsiteY1" fmla="*/ 3282 h 384286"/>
                <a:gd name="connsiteX2" fmla="*/ 1260207 w 2699712"/>
                <a:gd name="connsiteY2" fmla="*/ 71862 h 384286"/>
                <a:gd name="connsiteX3" fmla="*/ 2012047 w 2699712"/>
                <a:gd name="connsiteY3" fmla="*/ 13442 h 384286"/>
                <a:gd name="connsiteX4" fmla="*/ 2697847 w 2699712"/>
                <a:gd name="connsiteY4" fmla="*/ 198862 h 384286"/>
                <a:gd name="connsiteX5" fmla="*/ 1798687 w 2699712"/>
                <a:gd name="connsiteY5" fmla="*/ 381742 h 384286"/>
                <a:gd name="connsiteX6" fmla="*/ 1219567 w 2699712"/>
                <a:gd name="connsiteY6" fmla="*/ 310622 h 384286"/>
                <a:gd name="connsiteX7" fmla="*/ 551547 w 2699712"/>
                <a:gd name="connsiteY7" fmla="*/ 381742 h 384286"/>
                <a:gd name="connsiteX8" fmla="*/ 5447 w 2699712"/>
                <a:gd name="connsiteY8" fmla="*/ 198862 h 384286"/>
                <a:gd name="connsiteX0" fmla="*/ 817 w 2695082"/>
                <a:gd name="connsiteY0" fmla="*/ 198862 h 384286"/>
                <a:gd name="connsiteX1" fmla="*/ 668837 w 2695082"/>
                <a:gd name="connsiteY1" fmla="*/ 3282 h 384286"/>
                <a:gd name="connsiteX2" fmla="*/ 1255577 w 2695082"/>
                <a:gd name="connsiteY2" fmla="*/ 71862 h 384286"/>
                <a:gd name="connsiteX3" fmla="*/ 2007417 w 2695082"/>
                <a:gd name="connsiteY3" fmla="*/ 13442 h 384286"/>
                <a:gd name="connsiteX4" fmla="*/ 2693217 w 2695082"/>
                <a:gd name="connsiteY4" fmla="*/ 198862 h 384286"/>
                <a:gd name="connsiteX5" fmla="*/ 1794057 w 2695082"/>
                <a:gd name="connsiteY5" fmla="*/ 381742 h 384286"/>
                <a:gd name="connsiteX6" fmla="*/ 1214937 w 2695082"/>
                <a:gd name="connsiteY6" fmla="*/ 310622 h 384286"/>
                <a:gd name="connsiteX7" fmla="*/ 546917 w 2695082"/>
                <a:gd name="connsiteY7" fmla="*/ 381742 h 384286"/>
                <a:gd name="connsiteX8" fmla="*/ 817 w 2695082"/>
                <a:gd name="connsiteY8" fmla="*/ 198862 h 384286"/>
                <a:gd name="connsiteX0" fmla="*/ 2354 w 2696619"/>
                <a:gd name="connsiteY0" fmla="*/ 198862 h 384286"/>
                <a:gd name="connsiteX1" fmla="*/ 670374 w 2696619"/>
                <a:gd name="connsiteY1" fmla="*/ 3282 h 384286"/>
                <a:gd name="connsiteX2" fmla="*/ 1257114 w 2696619"/>
                <a:gd name="connsiteY2" fmla="*/ 71862 h 384286"/>
                <a:gd name="connsiteX3" fmla="*/ 2008954 w 2696619"/>
                <a:gd name="connsiteY3" fmla="*/ 13442 h 384286"/>
                <a:gd name="connsiteX4" fmla="*/ 2694754 w 2696619"/>
                <a:gd name="connsiteY4" fmla="*/ 198862 h 384286"/>
                <a:gd name="connsiteX5" fmla="*/ 1795594 w 2696619"/>
                <a:gd name="connsiteY5" fmla="*/ 381742 h 384286"/>
                <a:gd name="connsiteX6" fmla="*/ 1216474 w 2696619"/>
                <a:gd name="connsiteY6" fmla="*/ 310622 h 384286"/>
                <a:gd name="connsiteX7" fmla="*/ 477334 w 2696619"/>
                <a:gd name="connsiteY7" fmla="*/ 381742 h 384286"/>
                <a:gd name="connsiteX8" fmla="*/ 2354 w 2696619"/>
                <a:gd name="connsiteY8" fmla="*/ 198862 h 384286"/>
                <a:gd name="connsiteX0" fmla="*/ 2354 w 2696675"/>
                <a:gd name="connsiteY0" fmla="*/ 198862 h 384286"/>
                <a:gd name="connsiteX1" fmla="*/ 670374 w 2696675"/>
                <a:gd name="connsiteY1" fmla="*/ 3282 h 384286"/>
                <a:gd name="connsiteX2" fmla="*/ 1165674 w 2696675"/>
                <a:gd name="connsiteY2" fmla="*/ 71862 h 384286"/>
                <a:gd name="connsiteX3" fmla="*/ 2008954 w 2696675"/>
                <a:gd name="connsiteY3" fmla="*/ 13442 h 384286"/>
                <a:gd name="connsiteX4" fmla="*/ 2694754 w 2696675"/>
                <a:gd name="connsiteY4" fmla="*/ 198862 h 384286"/>
                <a:gd name="connsiteX5" fmla="*/ 1795594 w 2696675"/>
                <a:gd name="connsiteY5" fmla="*/ 381742 h 384286"/>
                <a:gd name="connsiteX6" fmla="*/ 1216474 w 2696675"/>
                <a:gd name="connsiteY6" fmla="*/ 310622 h 384286"/>
                <a:gd name="connsiteX7" fmla="*/ 477334 w 2696675"/>
                <a:gd name="connsiteY7" fmla="*/ 381742 h 384286"/>
                <a:gd name="connsiteX8" fmla="*/ 2354 w 2696675"/>
                <a:gd name="connsiteY8" fmla="*/ 198862 h 384286"/>
                <a:gd name="connsiteX0" fmla="*/ 2102 w 2696423"/>
                <a:gd name="connsiteY0" fmla="*/ 198862 h 385422"/>
                <a:gd name="connsiteX1" fmla="*/ 670122 w 2696423"/>
                <a:gd name="connsiteY1" fmla="*/ 3282 h 385422"/>
                <a:gd name="connsiteX2" fmla="*/ 1165422 w 2696423"/>
                <a:gd name="connsiteY2" fmla="*/ 71862 h 385422"/>
                <a:gd name="connsiteX3" fmla="*/ 2008702 w 2696423"/>
                <a:gd name="connsiteY3" fmla="*/ 13442 h 385422"/>
                <a:gd name="connsiteX4" fmla="*/ 2694502 w 2696423"/>
                <a:gd name="connsiteY4" fmla="*/ 198862 h 385422"/>
                <a:gd name="connsiteX5" fmla="*/ 1795342 w 2696423"/>
                <a:gd name="connsiteY5" fmla="*/ 381742 h 385422"/>
                <a:gd name="connsiteX6" fmla="*/ 972382 w 2696423"/>
                <a:gd name="connsiteY6" fmla="*/ 325862 h 385422"/>
                <a:gd name="connsiteX7" fmla="*/ 477082 w 2696423"/>
                <a:gd name="connsiteY7" fmla="*/ 381742 h 385422"/>
                <a:gd name="connsiteX8" fmla="*/ 2102 w 2696423"/>
                <a:gd name="connsiteY8" fmla="*/ 198862 h 385422"/>
                <a:gd name="connsiteX0" fmla="*/ 2102 w 2696423"/>
                <a:gd name="connsiteY0" fmla="*/ 189032 h 375592"/>
                <a:gd name="connsiteX1" fmla="*/ 670122 w 2696423"/>
                <a:gd name="connsiteY1" fmla="*/ 8692 h 375592"/>
                <a:gd name="connsiteX2" fmla="*/ 1165422 w 2696423"/>
                <a:gd name="connsiteY2" fmla="*/ 62032 h 375592"/>
                <a:gd name="connsiteX3" fmla="*/ 2008702 w 2696423"/>
                <a:gd name="connsiteY3" fmla="*/ 3612 h 375592"/>
                <a:gd name="connsiteX4" fmla="*/ 2694502 w 2696423"/>
                <a:gd name="connsiteY4" fmla="*/ 189032 h 375592"/>
                <a:gd name="connsiteX5" fmla="*/ 1795342 w 2696423"/>
                <a:gd name="connsiteY5" fmla="*/ 371912 h 375592"/>
                <a:gd name="connsiteX6" fmla="*/ 972382 w 2696423"/>
                <a:gd name="connsiteY6" fmla="*/ 316032 h 375592"/>
                <a:gd name="connsiteX7" fmla="*/ 477082 w 2696423"/>
                <a:gd name="connsiteY7" fmla="*/ 371912 h 375592"/>
                <a:gd name="connsiteX8" fmla="*/ 2102 w 2696423"/>
                <a:gd name="connsiteY8" fmla="*/ 189032 h 375592"/>
                <a:gd name="connsiteX0" fmla="*/ 2102 w 2696123"/>
                <a:gd name="connsiteY0" fmla="*/ 189032 h 375592"/>
                <a:gd name="connsiteX1" fmla="*/ 670122 w 2696123"/>
                <a:gd name="connsiteY1" fmla="*/ 8692 h 375592"/>
                <a:gd name="connsiteX2" fmla="*/ 1165422 w 2696123"/>
                <a:gd name="connsiteY2" fmla="*/ 62032 h 375592"/>
                <a:gd name="connsiteX3" fmla="*/ 1993462 w 2696123"/>
                <a:gd name="connsiteY3" fmla="*/ 3612 h 375592"/>
                <a:gd name="connsiteX4" fmla="*/ 2694502 w 2696123"/>
                <a:gd name="connsiteY4" fmla="*/ 189032 h 375592"/>
                <a:gd name="connsiteX5" fmla="*/ 1795342 w 2696123"/>
                <a:gd name="connsiteY5" fmla="*/ 371912 h 375592"/>
                <a:gd name="connsiteX6" fmla="*/ 972382 w 2696123"/>
                <a:gd name="connsiteY6" fmla="*/ 316032 h 375592"/>
                <a:gd name="connsiteX7" fmla="*/ 477082 w 2696123"/>
                <a:gd name="connsiteY7" fmla="*/ 371912 h 375592"/>
                <a:gd name="connsiteX8" fmla="*/ 2102 w 2696123"/>
                <a:gd name="connsiteY8" fmla="*/ 189032 h 375592"/>
                <a:gd name="connsiteX0" fmla="*/ 23173 w 2717194"/>
                <a:gd name="connsiteY0" fmla="*/ 189032 h 375592"/>
                <a:gd name="connsiteX1" fmla="*/ 691193 w 2717194"/>
                <a:gd name="connsiteY1" fmla="*/ 8692 h 375592"/>
                <a:gd name="connsiteX2" fmla="*/ 1186493 w 2717194"/>
                <a:gd name="connsiteY2" fmla="*/ 62032 h 375592"/>
                <a:gd name="connsiteX3" fmla="*/ 2014533 w 2717194"/>
                <a:gd name="connsiteY3" fmla="*/ 3612 h 375592"/>
                <a:gd name="connsiteX4" fmla="*/ 2715573 w 2717194"/>
                <a:gd name="connsiteY4" fmla="*/ 189032 h 375592"/>
                <a:gd name="connsiteX5" fmla="*/ 1816413 w 2717194"/>
                <a:gd name="connsiteY5" fmla="*/ 371912 h 375592"/>
                <a:gd name="connsiteX6" fmla="*/ 993453 w 2717194"/>
                <a:gd name="connsiteY6" fmla="*/ 316032 h 375592"/>
                <a:gd name="connsiteX7" fmla="*/ 498153 w 2717194"/>
                <a:gd name="connsiteY7" fmla="*/ 371912 h 375592"/>
                <a:gd name="connsiteX8" fmla="*/ 23173 w 2717194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592"/>
                <a:gd name="connsiteX1" fmla="*/ 666738 w 2692739"/>
                <a:gd name="connsiteY1" fmla="*/ 8692 h 375592"/>
                <a:gd name="connsiteX2" fmla="*/ 1162038 w 2692739"/>
                <a:gd name="connsiteY2" fmla="*/ 62032 h 375592"/>
                <a:gd name="connsiteX3" fmla="*/ 1990078 w 2692739"/>
                <a:gd name="connsiteY3" fmla="*/ 3612 h 375592"/>
                <a:gd name="connsiteX4" fmla="*/ 2691118 w 2692739"/>
                <a:gd name="connsiteY4" fmla="*/ 189032 h 375592"/>
                <a:gd name="connsiteX5" fmla="*/ 1791958 w 2692739"/>
                <a:gd name="connsiteY5" fmla="*/ 371912 h 375592"/>
                <a:gd name="connsiteX6" fmla="*/ 968998 w 2692739"/>
                <a:gd name="connsiteY6" fmla="*/ 316032 h 375592"/>
                <a:gd name="connsiteX7" fmla="*/ 473698 w 2692739"/>
                <a:gd name="connsiteY7" fmla="*/ 371912 h 375592"/>
                <a:gd name="connsiteX8" fmla="*/ 24118 w 2692739"/>
                <a:gd name="connsiteY8" fmla="*/ 189032 h 375592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4118 w 2692739"/>
                <a:gd name="connsiteY0" fmla="*/ 189032 h 375798"/>
                <a:gd name="connsiteX1" fmla="*/ 666738 w 2692739"/>
                <a:gd name="connsiteY1" fmla="*/ 8692 h 375798"/>
                <a:gd name="connsiteX2" fmla="*/ 1162038 w 2692739"/>
                <a:gd name="connsiteY2" fmla="*/ 62032 h 375798"/>
                <a:gd name="connsiteX3" fmla="*/ 1990078 w 2692739"/>
                <a:gd name="connsiteY3" fmla="*/ 3612 h 375798"/>
                <a:gd name="connsiteX4" fmla="*/ 2691118 w 2692739"/>
                <a:gd name="connsiteY4" fmla="*/ 189032 h 375798"/>
                <a:gd name="connsiteX5" fmla="*/ 1791958 w 2692739"/>
                <a:gd name="connsiteY5" fmla="*/ 371912 h 375798"/>
                <a:gd name="connsiteX6" fmla="*/ 968998 w 2692739"/>
                <a:gd name="connsiteY6" fmla="*/ 316032 h 375798"/>
                <a:gd name="connsiteX7" fmla="*/ 473698 w 2692739"/>
                <a:gd name="connsiteY7" fmla="*/ 371912 h 375798"/>
                <a:gd name="connsiteX8" fmla="*/ 24118 w 2692739"/>
                <a:gd name="connsiteY8" fmla="*/ 189032 h 375798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2522 w 2671143"/>
                <a:gd name="connsiteY0" fmla="*/ 189032 h 375592"/>
                <a:gd name="connsiteX1" fmla="*/ 645142 w 2671143"/>
                <a:gd name="connsiteY1" fmla="*/ 8692 h 375592"/>
                <a:gd name="connsiteX2" fmla="*/ 1140442 w 2671143"/>
                <a:gd name="connsiteY2" fmla="*/ 62032 h 375592"/>
                <a:gd name="connsiteX3" fmla="*/ 1968482 w 2671143"/>
                <a:gd name="connsiteY3" fmla="*/ 3612 h 375592"/>
                <a:gd name="connsiteX4" fmla="*/ 2669522 w 2671143"/>
                <a:gd name="connsiteY4" fmla="*/ 189032 h 375592"/>
                <a:gd name="connsiteX5" fmla="*/ 1770362 w 2671143"/>
                <a:gd name="connsiteY5" fmla="*/ 371912 h 375592"/>
                <a:gd name="connsiteX6" fmla="*/ 947402 w 2671143"/>
                <a:gd name="connsiteY6" fmla="*/ 316032 h 375592"/>
                <a:gd name="connsiteX7" fmla="*/ 441942 w 2671143"/>
                <a:gd name="connsiteY7" fmla="*/ 366832 h 375592"/>
                <a:gd name="connsiteX8" fmla="*/ 2522 w 267114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4612 w 2673233"/>
                <a:gd name="connsiteY0" fmla="*/ 189032 h 375592"/>
                <a:gd name="connsiteX1" fmla="*/ 647232 w 2673233"/>
                <a:gd name="connsiteY1" fmla="*/ 8692 h 375592"/>
                <a:gd name="connsiteX2" fmla="*/ 1142532 w 2673233"/>
                <a:gd name="connsiteY2" fmla="*/ 62032 h 375592"/>
                <a:gd name="connsiteX3" fmla="*/ 1970572 w 2673233"/>
                <a:gd name="connsiteY3" fmla="*/ 3612 h 375592"/>
                <a:gd name="connsiteX4" fmla="*/ 2671612 w 2673233"/>
                <a:gd name="connsiteY4" fmla="*/ 189032 h 375592"/>
                <a:gd name="connsiteX5" fmla="*/ 1772452 w 2673233"/>
                <a:gd name="connsiteY5" fmla="*/ 371912 h 375592"/>
                <a:gd name="connsiteX6" fmla="*/ 949492 w 2673233"/>
                <a:gd name="connsiteY6" fmla="*/ 316032 h 375592"/>
                <a:gd name="connsiteX7" fmla="*/ 444032 w 2673233"/>
                <a:gd name="connsiteY7" fmla="*/ 366832 h 375592"/>
                <a:gd name="connsiteX8" fmla="*/ 4612 w 2673233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6164"/>
                <a:gd name="connsiteY0" fmla="*/ 189032 h 375592"/>
                <a:gd name="connsiteX1" fmla="*/ 660163 w 2686164"/>
                <a:gd name="connsiteY1" fmla="*/ 8692 h 375592"/>
                <a:gd name="connsiteX2" fmla="*/ 1155463 w 2686164"/>
                <a:gd name="connsiteY2" fmla="*/ 62032 h 375592"/>
                <a:gd name="connsiteX3" fmla="*/ 1983503 w 2686164"/>
                <a:gd name="connsiteY3" fmla="*/ 3612 h 375592"/>
                <a:gd name="connsiteX4" fmla="*/ 2684543 w 2686164"/>
                <a:gd name="connsiteY4" fmla="*/ 189032 h 375592"/>
                <a:gd name="connsiteX5" fmla="*/ 1785383 w 2686164"/>
                <a:gd name="connsiteY5" fmla="*/ 371912 h 375592"/>
                <a:gd name="connsiteX6" fmla="*/ 962423 w 2686164"/>
                <a:gd name="connsiteY6" fmla="*/ 316032 h 375592"/>
                <a:gd name="connsiteX7" fmla="*/ 456963 w 2686164"/>
                <a:gd name="connsiteY7" fmla="*/ 366832 h 375592"/>
                <a:gd name="connsiteX8" fmla="*/ 17543 w 2686164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84543"/>
                <a:gd name="connsiteY0" fmla="*/ 189032 h 375592"/>
                <a:gd name="connsiteX1" fmla="*/ 660163 w 2684543"/>
                <a:gd name="connsiteY1" fmla="*/ 8692 h 375592"/>
                <a:gd name="connsiteX2" fmla="*/ 1155463 w 2684543"/>
                <a:gd name="connsiteY2" fmla="*/ 62032 h 375592"/>
                <a:gd name="connsiteX3" fmla="*/ 1983503 w 2684543"/>
                <a:gd name="connsiteY3" fmla="*/ 3612 h 375592"/>
                <a:gd name="connsiteX4" fmla="*/ 2684543 w 2684543"/>
                <a:gd name="connsiteY4" fmla="*/ 189032 h 375592"/>
                <a:gd name="connsiteX5" fmla="*/ 1785383 w 2684543"/>
                <a:gd name="connsiteY5" fmla="*/ 371912 h 375592"/>
                <a:gd name="connsiteX6" fmla="*/ 962423 w 2684543"/>
                <a:gd name="connsiteY6" fmla="*/ 316032 h 375592"/>
                <a:gd name="connsiteX7" fmla="*/ 456963 w 2684543"/>
                <a:gd name="connsiteY7" fmla="*/ 366832 h 375592"/>
                <a:gd name="connsiteX8" fmla="*/ 17543 w 2684543"/>
                <a:gd name="connsiteY8" fmla="*/ 189032 h 375592"/>
                <a:gd name="connsiteX0" fmla="*/ 17543 w 2694703"/>
                <a:gd name="connsiteY0" fmla="*/ 189032 h 375592"/>
                <a:gd name="connsiteX1" fmla="*/ 660163 w 2694703"/>
                <a:gd name="connsiteY1" fmla="*/ 8692 h 375592"/>
                <a:gd name="connsiteX2" fmla="*/ 1155463 w 2694703"/>
                <a:gd name="connsiteY2" fmla="*/ 62032 h 375592"/>
                <a:gd name="connsiteX3" fmla="*/ 1983503 w 2694703"/>
                <a:gd name="connsiteY3" fmla="*/ 3612 h 375592"/>
                <a:gd name="connsiteX4" fmla="*/ 2694703 w 2694703"/>
                <a:gd name="connsiteY4" fmla="*/ 199192 h 375592"/>
                <a:gd name="connsiteX5" fmla="*/ 1785383 w 2694703"/>
                <a:gd name="connsiteY5" fmla="*/ 371912 h 375592"/>
                <a:gd name="connsiteX6" fmla="*/ 962423 w 2694703"/>
                <a:gd name="connsiteY6" fmla="*/ 316032 h 375592"/>
                <a:gd name="connsiteX7" fmla="*/ 456963 w 2694703"/>
                <a:gd name="connsiteY7" fmla="*/ 366832 h 375592"/>
                <a:gd name="connsiteX8" fmla="*/ 17543 w 2694703"/>
                <a:gd name="connsiteY8" fmla="*/ 189032 h 375592"/>
                <a:gd name="connsiteX0" fmla="*/ 17543 w 2674383"/>
                <a:gd name="connsiteY0" fmla="*/ 189032 h 375592"/>
                <a:gd name="connsiteX1" fmla="*/ 660163 w 2674383"/>
                <a:gd name="connsiteY1" fmla="*/ 8692 h 375592"/>
                <a:gd name="connsiteX2" fmla="*/ 1155463 w 2674383"/>
                <a:gd name="connsiteY2" fmla="*/ 62032 h 375592"/>
                <a:gd name="connsiteX3" fmla="*/ 1983503 w 2674383"/>
                <a:gd name="connsiteY3" fmla="*/ 3612 h 375592"/>
                <a:gd name="connsiteX4" fmla="*/ 2674383 w 2674383"/>
                <a:gd name="connsiteY4" fmla="*/ 199192 h 375592"/>
                <a:gd name="connsiteX5" fmla="*/ 1785383 w 2674383"/>
                <a:gd name="connsiteY5" fmla="*/ 371912 h 375592"/>
                <a:gd name="connsiteX6" fmla="*/ 962423 w 2674383"/>
                <a:gd name="connsiteY6" fmla="*/ 316032 h 375592"/>
                <a:gd name="connsiteX7" fmla="*/ 456963 w 2674383"/>
                <a:gd name="connsiteY7" fmla="*/ 366832 h 375592"/>
                <a:gd name="connsiteX8" fmla="*/ 17543 w 2674383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75592"/>
                <a:gd name="connsiteX1" fmla="*/ 660163 w 2674479"/>
                <a:gd name="connsiteY1" fmla="*/ 8692 h 375592"/>
                <a:gd name="connsiteX2" fmla="*/ 1155463 w 2674479"/>
                <a:gd name="connsiteY2" fmla="*/ 62032 h 375592"/>
                <a:gd name="connsiteX3" fmla="*/ 1983503 w 2674479"/>
                <a:gd name="connsiteY3" fmla="*/ 3612 h 375592"/>
                <a:gd name="connsiteX4" fmla="*/ 2674383 w 2674479"/>
                <a:gd name="connsiteY4" fmla="*/ 199192 h 375592"/>
                <a:gd name="connsiteX5" fmla="*/ 1785383 w 2674479"/>
                <a:gd name="connsiteY5" fmla="*/ 371912 h 375592"/>
                <a:gd name="connsiteX6" fmla="*/ 962423 w 2674479"/>
                <a:gd name="connsiteY6" fmla="*/ 316032 h 375592"/>
                <a:gd name="connsiteX7" fmla="*/ 456963 w 2674479"/>
                <a:gd name="connsiteY7" fmla="*/ 366832 h 375592"/>
                <a:gd name="connsiteX8" fmla="*/ 17543 w 2674479"/>
                <a:gd name="connsiteY8" fmla="*/ 189032 h 37559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79"/>
                <a:gd name="connsiteY0" fmla="*/ 189032 h 366832"/>
                <a:gd name="connsiteX1" fmla="*/ 660163 w 2674479"/>
                <a:gd name="connsiteY1" fmla="*/ 8692 h 366832"/>
                <a:gd name="connsiteX2" fmla="*/ 1155463 w 2674479"/>
                <a:gd name="connsiteY2" fmla="*/ 62032 h 366832"/>
                <a:gd name="connsiteX3" fmla="*/ 1983503 w 2674479"/>
                <a:gd name="connsiteY3" fmla="*/ 3612 h 366832"/>
                <a:gd name="connsiteX4" fmla="*/ 2674383 w 2674479"/>
                <a:gd name="connsiteY4" fmla="*/ 199192 h 366832"/>
                <a:gd name="connsiteX5" fmla="*/ 1785383 w 2674479"/>
                <a:gd name="connsiteY5" fmla="*/ 356672 h 366832"/>
                <a:gd name="connsiteX6" fmla="*/ 962423 w 2674479"/>
                <a:gd name="connsiteY6" fmla="*/ 316032 h 366832"/>
                <a:gd name="connsiteX7" fmla="*/ 456963 w 2674479"/>
                <a:gd name="connsiteY7" fmla="*/ 366832 h 366832"/>
                <a:gd name="connsiteX8" fmla="*/ 17543 w 2674479"/>
                <a:gd name="connsiteY8" fmla="*/ 189032 h 366832"/>
                <a:gd name="connsiteX0" fmla="*/ 17543 w 2674480"/>
                <a:gd name="connsiteY0" fmla="*/ 184126 h 361926"/>
                <a:gd name="connsiteX1" fmla="*/ 660163 w 2674480"/>
                <a:gd name="connsiteY1" fmla="*/ 3786 h 361926"/>
                <a:gd name="connsiteX2" fmla="*/ 1155463 w 2674480"/>
                <a:gd name="connsiteY2" fmla="*/ 57126 h 361926"/>
                <a:gd name="connsiteX3" fmla="*/ 1988583 w 2674480"/>
                <a:gd name="connsiteY3" fmla="*/ 3786 h 361926"/>
                <a:gd name="connsiteX4" fmla="*/ 2674383 w 2674480"/>
                <a:gd name="connsiteY4" fmla="*/ 194286 h 361926"/>
                <a:gd name="connsiteX5" fmla="*/ 1785383 w 2674480"/>
                <a:gd name="connsiteY5" fmla="*/ 351766 h 361926"/>
                <a:gd name="connsiteX6" fmla="*/ 962423 w 2674480"/>
                <a:gd name="connsiteY6" fmla="*/ 311126 h 361926"/>
                <a:gd name="connsiteX7" fmla="*/ 456963 w 2674480"/>
                <a:gd name="connsiteY7" fmla="*/ 361926 h 361926"/>
                <a:gd name="connsiteX8" fmla="*/ 17543 w 2674480"/>
                <a:gd name="connsiteY8" fmla="*/ 184126 h 361926"/>
                <a:gd name="connsiteX0" fmla="*/ 17543 w 2678450"/>
                <a:gd name="connsiteY0" fmla="*/ 184126 h 361926"/>
                <a:gd name="connsiteX1" fmla="*/ 660163 w 2678450"/>
                <a:gd name="connsiteY1" fmla="*/ 3786 h 361926"/>
                <a:gd name="connsiteX2" fmla="*/ 1155463 w 2678450"/>
                <a:gd name="connsiteY2" fmla="*/ 57126 h 361926"/>
                <a:gd name="connsiteX3" fmla="*/ 1988583 w 2678450"/>
                <a:gd name="connsiteY3" fmla="*/ 3786 h 361926"/>
                <a:gd name="connsiteX4" fmla="*/ 2674383 w 2678450"/>
                <a:gd name="connsiteY4" fmla="*/ 194286 h 361926"/>
                <a:gd name="connsiteX5" fmla="*/ 1785383 w 2678450"/>
                <a:gd name="connsiteY5" fmla="*/ 351766 h 361926"/>
                <a:gd name="connsiteX6" fmla="*/ 962423 w 2678450"/>
                <a:gd name="connsiteY6" fmla="*/ 311126 h 361926"/>
                <a:gd name="connsiteX7" fmla="*/ 456963 w 2678450"/>
                <a:gd name="connsiteY7" fmla="*/ 361926 h 361926"/>
                <a:gd name="connsiteX8" fmla="*/ 17543 w 2678450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8412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693577"/>
                <a:gd name="connsiteY0" fmla="*/ 184126 h 361926"/>
                <a:gd name="connsiteX1" fmla="*/ 660163 w 2693577"/>
                <a:gd name="connsiteY1" fmla="*/ 3786 h 361926"/>
                <a:gd name="connsiteX2" fmla="*/ 1155463 w 2693577"/>
                <a:gd name="connsiteY2" fmla="*/ 57126 h 361926"/>
                <a:gd name="connsiteX3" fmla="*/ 1988583 w 2693577"/>
                <a:gd name="connsiteY3" fmla="*/ 3786 h 361926"/>
                <a:gd name="connsiteX4" fmla="*/ 2689623 w 2693577"/>
                <a:gd name="connsiteY4" fmla="*/ 184126 h 361926"/>
                <a:gd name="connsiteX5" fmla="*/ 1785383 w 2693577"/>
                <a:gd name="connsiteY5" fmla="*/ 351766 h 361926"/>
                <a:gd name="connsiteX6" fmla="*/ 962423 w 2693577"/>
                <a:gd name="connsiteY6" fmla="*/ 311126 h 361926"/>
                <a:gd name="connsiteX7" fmla="*/ 456963 w 2693577"/>
                <a:gd name="connsiteY7" fmla="*/ 361926 h 361926"/>
                <a:gd name="connsiteX8" fmla="*/ 17543 w 2693577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703664"/>
                <a:gd name="connsiteY0" fmla="*/ 184126 h 361926"/>
                <a:gd name="connsiteX1" fmla="*/ 660163 w 2703664"/>
                <a:gd name="connsiteY1" fmla="*/ 3786 h 361926"/>
                <a:gd name="connsiteX2" fmla="*/ 1155463 w 2703664"/>
                <a:gd name="connsiteY2" fmla="*/ 57126 h 361926"/>
                <a:gd name="connsiteX3" fmla="*/ 1988583 w 2703664"/>
                <a:gd name="connsiteY3" fmla="*/ 3786 h 361926"/>
                <a:gd name="connsiteX4" fmla="*/ 2699783 w 2703664"/>
                <a:gd name="connsiteY4" fmla="*/ 179046 h 361926"/>
                <a:gd name="connsiteX5" fmla="*/ 1785383 w 2703664"/>
                <a:gd name="connsiteY5" fmla="*/ 351766 h 361926"/>
                <a:gd name="connsiteX6" fmla="*/ 962423 w 2703664"/>
                <a:gd name="connsiteY6" fmla="*/ 311126 h 361926"/>
                <a:gd name="connsiteX7" fmla="*/ 456963 w 2703664"/>
                <a:gd name="connsiteY7" fmla="*/ 361926 h 361926"/>
                <a:gd name="connsiteX8" fmla="*/ 17543 w 2703664"/>
                <a:gd name="connsiteY8" fmla="*/ 184126 h 361926"/>
                <a:gd name="connsiteX0" fmla="*/ 17543 w 2683492"/>
                <a:gd name="connsiteY0" fmla="*/ 184126 h 361926"/>
                <a:gd name="connsiteX1" fmla="*/ 660163 w 2683492"/>
                <a:gd name="connsiteY1" fmla="*/ 3786 h 361926"/>
                <a:gd name="connsiteX2" fmla="*/ 1155463 w 2683492"/>
                <a:gd name="connsiteY2" fmla="*/ 57126 h 361926"/>
                <a:gd name="connsiteX3" fmla="*/ 1988583 w 2683492"/>
                <a:gd name="connsiteY3" fmla="*/ 3786 h 361926"/>
                <a:gd name="connsiteX4" fmla="*/ 2679463 w 2683492"/>
                <a:gd name="connsiteY4" fmla="*/ 179046 h 361926"/>
                <a:gd name="connsiteX5" fmla="*/ 1785383 w 2683492"/>
                <a:gd name="connsiteY5" fmla="*/ 351766 h 361926"/>
                <a:gd name="connsiteX6" fmla="*/ 962423 w 2683492"/>
                <a:gd name="connsiteY6" fmla="*/ 311126 h 361926"/>
                <a:gd name="connsiteX7" fmla="*/ 456963 w 2683492"/>
                <a:gd name="connsiteY7" fmla="*/ 361926 h 361926"/>
                <a:gd name="connsiteX8" fmla="*/ 17543 w 2683492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5176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4126 h 361926"/>
                <a:gd name="connsiteX1" fmla="*/ 660163 w 2692626"/>
                <a:gd name="connsiteY1" fmla="*/ 3786 h 361926"/>
                <a:gd name="connsiteX2" fmla="*/ 1155463 w 2692626"/>
                <a:gd name="connsiteY2" fmla="*/ 57126 h 361926"/>
                <a:gd name="connsiteX3" fmla="*/ 1988583 w 2692626"/>
                <a:gd name="connsiteY3" fmla="*/ 3786 h 361926"/>
                <a:gd name="connsiteX4" fmla="*/ 2679463 w 2692626"/>
                <a:gd name="connsiteY4" fmla="*/ 179046 h 361926"/>
                <a:gd name="connsiteX5" fmla="*/ 1785383 w 2692626"/>
                <a:gd name="connsiteY5" fmla="*/ 346686 h 361926"/>
                <a:gd name="connsiteX6" fmla="*/ 962423 w 2692626"/>
                <a:gd name="connsiteY6" fmla="*/ 311126 h 361926"/>
                <a:gd name="connsiteX7" fmla="*/ 456963 w 2692626"/>
                <a:gd name="connsiteY7" fmla="*/ 361926 h 361926"/>
                <a:gd name="connsiteX8" fmla="*/ 17543 w 2692626"/>
                <a:gd name="connsiteY8" fmla="*/ 184126 h 361926"/>
                <a:gd name="connsiteX0" fmla="*/ 17543 w 2692626"/>
                <a:gd name="connsiteY0" fmla="*/ 180768 h 358568"/>
                <a:gd name="connsiteX1" fmla="*/ 660163 w 2692626"/>
                <a:gd name="connsiteY1" fmla="*/ 428 h 358568"/>
                <a:gd name="connsiteX2" fmla="*/ 1155463 w 2692626"/>
                <a:gd name="connsiteY2" fmla="*/ 53768 h 358568"/>
                <a:gd name="connsiteX3" fmla="*/ 1988583 w 2692626"/>
                <a:gd name="connsiteY3" fmla="*/ 10588 h 358568"/>
                <a:gd name="connsiteX4" fmla="*/ 2679463 w 2692626"/>
                <a:gd name="connsiteY4" fmla="*/ 175688 h 358568"/>
                <a:gd name="connsiteX5" fmla="*/ 1785383 w 2692626"/>
                <a:gd name="connsiteY5" fmla="*/ 343328 h 358568"/>
                <a:gd name="connsiteX6" fmla="*/ 962423 w 2692626"/>
                <a:gd name="connsiteY6" fmla="*/ 307768 h 358568"/>
                <a:gd name="connsiteX7" fmla="*/ 456963 w 2692626"/>
                <a:gd name="connsiteY7" fmla="*/ 358568 h 358568"/>
                <a:gd name="connsiteX8" fmla="*/ 17543 w 2692626"/>
                <a:gd name="connsiteY8" fmla="*/ 180768 h 358568"/>
                <a:gd name="connsiteX0" fmla="*/ 17543 w 2692626"/>
                <a:gd name="connsiteY0" fmla="*/ 180763 h 358563"/>
                <a:gd name="connsiteX1" fmla="*/ 660163 w 2692626"/>
                <a:gd name="connsiteY1" fmla="*/ 423 h 358563"/>
                <a:gd name="connsiteX2" fmla="*/ 1155463 w 2692626"/>
                <a:gd name="connsiteY2" fmla="*/ 53763 h 358563"/>
                <a:gd name="connsiteX3" fmla="*/ 1988583 w 2692626"/>
                <a:gd name="connsiteY3" fmla="*/ 5503 h 358563"/>
                <a:gd name="connsiteX4" fmla="*/ 2679463 w 2692626"/>
                <a:gd name="connsiteY4" fmla="*/ 175683 h 358563"/>
                <a:gd name="connsiteX5" fmla="*/ 1785383 w 2692626"/>
                <a:gd name="connsiteY5" fmla="*/ 343323 h 358563"/>
                <a:gd name="connsiteX6" fmla="*/ 962423 w 2692626"/>
                <a:gd name="connsiteY6" fmla="*/ 307763 h 358563"/>
                <a:gd name="connsiteX7" fmla="*/ 456963 w 2692626"/>
                <a:gd name="connsiteY7" fmla="*/ 358563 h 358563"/>
                <a:gd name="connsiteX8" fmla="*/ 17543 w 269262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80763 h 358563"/>
                <a:gd name="connsiteX1" fmla="*/ 660163 w 2692836"/>
                <a:gd name="connsiteY1" fmla="*/ 423 h 358563"/>
                <a:gd name="connsiteX2" fmla="*/ 1155463 w 2692836"/>
                <a:gd name="connsiteY2" fmla="*/ 53763 h 358563"/>
                <a:gd name="connsiteX3" fmla="*/ 1988583 w 2692836"/>
                <a:gd name="connsiteY3" fmla="*/ 5503 h 358563"/>
                <a:gd name="connsiteX4" fmla="*/ 2679463 w 2692836"/>
                <a:gd name="connsiteY4" fmla="*/ 175683 h 358563"/>
                <a:gd name="connsiteX5" fmla="*/ 1785383 w 2692836"/>
                <a:gd name="connsiteY5" fmla="*/ 343323 h 358563"/>
                <a:gd name="connsiteX6" fmla="*/ 962423 w 2692836"/>
                <a:gd name="connsiteY6" fmla="*/ 307763 h 358563"/>
                <a:gd name="connsiteX7" fmla="*/ 456963 w 2692836"/>
                <a:gd name="connsiteY7" fmla="*/ 358563 h 358563"/>
                <a:gd name="connsiteX8" fmla="*/ 17543 w 2692836"/>
                <a:gd name="connsiteY8" fmla="*/ 180763 h 358563"/>
                <a:gd name="connsiteX0" fmla="*/ 17543 w 2692836"/>
                <a:gd name="connsiteY0" fmla="*/ 177848 h 355648"/>
                <a:gd name="connsiteX1" fmla="*/ 660163 w 2692836"/>
                <a:gd name="connsiteY1" fmla="*/ 3604 h 355648"/>
                <a:gd name="connsiteX2" fmla="*/ 1155463 w 2692836"/>
                <a:gd name="connsiteY2" fmla="*/ 50848 h 355648"/>
                <a:gd name="connsiteX3" fmla="*/ 1988583 w 2692836"/>
                <a:gd name="connsiteY3" fmla="*/ 2588 h 355648"/>
                <a:gd name="connsiteX4" fmla="*/ 2679463 w 2692836"/>
                <a:gd name="connsiteY4" fmla="*/ 172768 h 355648"/>
                <a:gd name="connsiteX5" fmla="*/ 1785383 w 2692836"/>
                <a:gd name="connsiteY5" fmla="*/ 340408 h 355648"/>
                <a:gd name="connsiteX6" fmla="*/ 962423 w 2692836"/>
                <a:gd name="connsiteY6" fmla="*/ 304848 h 355648"/>
                <a:gd name="connsiteX7" fmla="*/ 456963 w 2692836"/>
                <a:gd name="connsiteY7" fmla="*/ 355648 h 355648"/>
                <a:gd name="connsiteX8" fmla="*/ 17543 w 2692836"/>
                <a:gd name="connsiteY8" fmla="*/ 177848 h 355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92836" h="355648">
                  <a:moveTo>
                    <a:pt x="17543" y="177848"/>
                  </a:moveTo>
                  <a:cubicBezTo>
                    <a:pt x="203810" y="47038"/>
                    <a:pt x="470510" y="14611"/>
                    <a:pt x="660163" y="3604"/>
                  </a:cubicBezTo>
                  <a:cubicBezTo>
                    <a:pt x="920936" y="-2323"/>
                    <a:pt x="934060" y="51017"/>
                    <a:pt x="1155463" y="50848"/>
                  </a:cubicBezTo>
                  <a:cubicBezTo>
                    <a:pt x="1376866" y="50679"/>
                    <a:pt x="1733736" y="-13499"/>
                    <a:pt x="1988583" y="2588"/>
                  </a:cubicBezTo>
                  <a:cubicBezTo>
                    <a:pt x="2253590" y="3435"/>
                    <a:pt x="2783603" y="45345"/>
                    <a:pt x="2679463" y="172768"/>
                  </a:cubicBezTo>
                  <a:cubicBezTo>
                    <a:pt x="2504203" y="320511"/>
                    <a:pt x="2072403" y="334481"/>
                    <a:pt x="1785383" y="340408"/>
                  </a:cubicBezTo>
                  <a:cubicBezTo>
                    <a:pt x="1462803" y="361575"/>
                    <a:pt x="1187213" y="304848"/>
                    <a:pt x="962423" y="304848"/>
                  </a:cubicBezTo>
                  <a:cubicBezTo>
                    <a:pt x="788433" y="309928"/>
                    <a:pt x="705883" y="326015"/>
                    <a:pt x="456963" y="355648"/>
                  </a:cubicBezTo>
                  <a:cubicBezTo>
                    <a:pt x="136923" y="349721"/>
                    <a:pt x="-62044" y="268018"/>
                    <a:pt x="17543" y="177848"/>
                  </a:cubicBezTo>
                  <a:close/>
                </a:path>
              </a:pathLst>
            </a:custGeom>
            <a:noFill/>
            <a:ln w="25400">
              <a:solidFill>
                <a:srgbClr val="FF7F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49BD2203-8817-493E-819E-68AE5E486131}"/>
                </a:ext>
              </a:extLst>
            </p:cNvPr>
            <p:cNvCxnSpPr/>
            <p:nvPr/>
          </p:nvCxnSpPr>
          <p:spPr>
            <a:xfrm flipV="1">
              <a:off x="6266942" y="1454305"/>
              <a:ext cx="2740097" cy="1081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FACA0EA-49E4-4F53-B07C-0D77F956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7382" y="1703115"/>
              <a:ext cx="610809" cy="3664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C34CCE6-4588-4AA9-B26F-AAD69E89D57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50" y="195908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27B850ED-FBA0-44A8-A58F-3CD2BD8EA6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7470" y="1814308"/>
              <a:ext cx="198501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AB368F8B-2FB8-455C-B043-046698DF34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1250" y="1814308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93A7119-1E3A-460F-A770-53B960341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9916" y="1811244"/>
              <a:ext cx="236220" cy="14478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5CD1A6E-230D-4F42-A8E7-E313D575C4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4610" y="1939407"/>
              <a:ext cx="185444" cy="13545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4951F123-66E7-497A-A4FE-C3BE7CC74EBE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49" y="2157823"/>
              <a:ext cx="5715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160158F9-823B-405B-A1A4-5F85087062E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6124" y="2322770"/>
              <a:ext cx="1720761" cy="2242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26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ieren 96">
            <a:extLst>
              <a:ext uri="{FF2B5EF4-FFF2-40B4-BE49-F238E27FC236}">
                <a16:creationId xmlns:a16="http://schemas.microsoft.com/office/drawing/2014/main" id="{A559F4E4-5410-4C67-AD20-0302D3E7CE19}"/>
              </a:ext>
            </a:extLst>
          </p:cNvPr>
          <p:cNvGrpSpPr/>
          <p:nvPr/>
        </p:nvGrpSpPr>
        <p:grpSpPr>
          <a:xfrm>
            <a:off x="-1243950" y="1129362"/>
            <a:ext cx="5379174" cy="4945987"/>
            <a:chOff x="-723241" y="528245"/>
            <a:chExt cx="5379174" cy="4945987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0FE27D53-0EE4-4AD0-9ECC-ABD0BFA0C7CD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3447611" y="528245"/>
              <a:ext cx="540000" cy="4363713"/>
              <a:chOff x="3133816" y="1864311"/>
              <a:chExt cx="540000" cy="4363713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E94FD4AD-85E2-417F-9715-499C0C3F57DC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" name="Gerader Verbinder 4">
                <a:extLst>
                  <a:ext uri="{FF2B5EF4-FFF2-40B4-BE49-F238E27FC236}">
                    <a16:creationId xmlns:a16="http://schemas.microsoft.com/office/drawing/2014/main" id="{319BBA06-4484-4E79-A047-CBB229804BDC}"/>
                  </a:ext>
                </a:extLst>
              </p:cNvPr>
              <p:cNvCxnSpPr>
                <a:cxnSpLocks/>
                <a:stCxn id="2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0851C481-4B11-4A41-81E1-C3CF35C635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1272" y="4561463"/>
              <a:ext cx="3384661" cy="383363"/>
              <a:chOff x="2486025" y="4010025"/>
              <a:chExt cx="2691039" cy="304800"/>
            </a:xfrm>
          </p:grpSpPr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3F4488D8-84BA-4E63-98EA-1EC35E678D9C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0CB8BE8-58F8-40D3-8C7D-86555CACF5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97FAE77-5DE9-4F5F-A99F-62E28FB3F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1F30F07A-F108-4B0C-A01E-61385B33BCC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0" name="Grafik 69">
              <a:extLst>
                <a:ext uri="{FF2B5EF4-FFF2-40B4-BE49-F238E27FC236}">
                  <a16:creationId xmlns:a16="http://schemas.microsoft.com/office/drawing/2014/main" id="{FECC72F7-A9D2-4C1D-A210-D2684B09285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23241" y="5090869"/>
              <a:ext cx="3100135" cy="383363"/>
            </a:xfrm>
            <a:prstGeom prst="rect">
              <a:avLst/>
            </a:prstGeom>
          </p:spPr>
        </p:pic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0C7C79B4-2BF3-4F70-8960-8AACAADF9F7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024" y="834520"/>
              <a:ext cx="3537088" cy="300321"/>
            </a:xfrm>
            <a:prstGeom prst="rect">
              <a:avLst/>
            </a:prstGeom>
          </p:spPr>
        </p:pic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9E728FC3-84F4-46D4-A566-3000F4EB8F10}"/>
              </a:ext>
            </a:extLst>
          </p:cNvPr>
          <p:cNvGrpSpPr/>
          <p:nvPr/>
        </p:nvGrpSpPr>
        <p:grpSpPr>
          <a:xfrm>
            <a:off x="5162330" y="251341"/>
            <a:ext cx="6550552" cy="6739579"/>
            <a:chOff x="5246163" y="105015"/>
            <a:chExt cx="6550552" cy="673957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3E2B710-6D5E-471E-ADE2-E38164B1DAE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92133">
              <a:off x="10662784" y="105015"/>
              <a:ext cx="540000" cy="4363713"/>
              <a:chOff x="3133816" y="1864311"/>
              <a:chExt cx="540000" cy="4363713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6C0D265-5A0E-4221-971F-3F2934987A4E}"/>
                  </a:ext>
                </a:extLst>
              </p:cNvPr>
              <p:cNvSpPr/>
              <p:nvPr/>
            </p:nvSpPr>
            <p:spPr>
              <a:xfrm>
                <a:off x="3133816" y="1864311"/>
                <a:ext cx="540000" cy="541538"/>
              </a:xfrm>
              <a:prstGeom prst="ellipse">
                <a:avLst/>
              </a:prstGeom>
              <a:solidFill>
                <a:srgbClr val="FF7F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005BB51-4896-4E46-870C-4A3321740F48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>
                <a:off x="3403816" y="2405849"/>
                <a:ext cx="0" cy="3822175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0FEE19CC-6543-4485-BD07-ECDFDC2CE239}"/>
                </a:ext>
              </a:extLst>
            </p:cNvPr>
            <p:cNvCxnSpPr/>
            <p:nvPr/>
          </p:nvCxnSpPr>
          <p:spPr>
            <a:xfrm flipV="1">
              <a:off x="10183753" y="35379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4AA7B8F8-A84E-4AB9-8C1D-D579684E0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5692" y="4324747"/>
              <a:ext cx="792000" cy="3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7B78AE39-A32A-4716-A116-B3E22F6189FC}"/>
                </a:ext>
              </a:extLst>
            </p:cNvPr>
            <p:cNvCxnSpPr>
              <a:cxnSpLocks/>
            </p:cNvCxnSpPr>
            <p:nvPr/>
          </p:nvCxnSpPr>
          <p:spPr>
            <a:xfrm>
              <a:off x="11576065" y="733363"/>
              <a:ext cx="0" cy="79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Grafik 108">
              <a:extLst>
                <a:ext uri="{FF2B5EF4-FFF2-40B4-BE49-F238E27FC236}">
                  <a16:creationId xmlns:a16="http://schemas.microsoft.com/office/drawing/2014/main" id="{71375DA4-DA77-4B19-A5FC-594D293C377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014" y="1751877"/>
              <a:ext cx="393701" cy="376053"/>
            </a:xfrm>
            <a:prstGeom prst="rect">
              <a:avLst/>
            </a:prstGeom>
          </p:spPr>
        </p:pic>
        <p:pic>
          <p:nvPicPr>
            <p:cNvPr id="107" name="Grafik 106">
              <a:extLst>
                <a:ext uri="{FF2B5EF4-FFF2-40B4-BE49-F238E27FC236}">
                  <a16:creationId xmlns:a16="http://schemas.microsoft.com/office/drawing/2014/main" id="{70CB72FE-8EBD-42E3-8FC1-2C57980556C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2296" y="4171534"/>
              <a:ext cx="403728" cy="334277"/>
            </a:xfrm>
            <a:prstGeom prst="rect">
              <a:avLst/>
            </a:prstGeom>
          </p:spPr>
        </p:pic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164B4E9-2EFE-4D50-BB78-4C45F181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3753" y="4330806"/>
              <a:ext cx="540000" cy="32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42BD1304-4A2A-4675-8859-D033E555EC2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286" y="4665547"/>
              <a:ext cx="402128" cy="391174"/>
            </a:xfrm>
            <a:prstGeom prst="rect">
              <a:avLst/>
            </a:prstGeom>
          </p:spPr>
        </p:pic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801B4532-13C2-4D2D-AA3F-953FFD7F7B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0622" y="3107158"/>
              <a:ext cx="392823" cy="340172"/>
            </a:xfrm>
            <a:prstGeom prst="rect">
              <a:avLst/>
            </a:prstGeom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671C95AD-2D6E-4FA1-80FE-757292E1B2E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0135" y="1038968"/>
              <a:ext cx="186234" cy="183997"/>
            </a:xfrm>
            <a:prstGeom prst="rect">
              <a:avLst/>
            </a:prstGeom>
          </p:spPr>
        </p:pic>
        <p:grpSp>
          <p:nvGrpSpPr>
            <p:cNvPr id="129" name="Gruppieren 128">
              <a:extLst>
                <a:ext uri="{FF2B5EF4-FFF2-40B4-BE49-F238E27FC236}">
                  <a16:creationId xmlns:a16="http://schemas.microsoft.com/office/drawing/2014/main" id="{170AFC14-B776-4277-B4E0-F3A43C635BD8}"/>
                </a:ext>
              </a:extLst>
            </p:cNvPr>
            <p:cNvGrpSpPr/>
            <p:nvPr/>
          </p:nvGrpSpPr>
          <p:grpSpPr>
            <a:xfrm>
              <a:off x="5650918" y="4492806"/>
              <a:ext cx="2286893" cy="2351788"/>
              <a:chOff x="5650918" y="4492806"/>
              <a:chExt cx="2286893" cy="2351788"/>
            </a:xfrm>
          </p:grpSpPr>
          <p:cxnSp>
            <p:nvCxnSpPr>
              <p:cNvPr id="51" name="Gerade Verbindung mit Pfeil 50">
                <a:extLst>
                  <a:ext uri="{FF2B5EF4-FFF2-40B4-BE49-F238E27FC236}">
                    <a16:creationId xmlns:a16="http://schemas.microsoft.com/office/drawing/2014/main" id="{9FFB1222-D73E-4206-820A-C533F63DD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5136" y="5570914"/>
                <a:ext cx="16596" cy="792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E7A9C52A-0B1D-4A82-9EC2-97288045E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19886" y="5570914"/>
                <a:ext cx="7920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" name="Grafik 119">
                <a:extLst>
                  <a:ext uri="{FF2B5EF4-FFF2-40B4-BE49-F238E27FC236}">
                    <a16:creationId xmlns:a16="http://schemas.microsoft.com/office/drawing/2014/main" id="{D40BAF2C-209D-4805-A425-1ABDA49738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0918" y="4985156"/>
                <a:ext cx="699251" cy="336623"/>
              </a:xfrm>
              <a:prstGeom prst="rect">
                <a:avLst/>
              </a:prstGeom>
            </p:spPr>
          </p:pic>
          <p:cxnSp>
            <p:nvCxnSpPr>
              <p:cNvPr id="54" name="Gerade Verbindung mit Pfeil 53">
                <a:extLst>
                  <a:ext uri="{FF2B5EF4-FFF2-40B4-BE49-F238E27FC236}">
                    <a16:creationId xmlns:a16="http://schemas.microsoft.com/office/drawing/2014/main" id="{FC10806D-C636-4692-B3C4-C4A9FD59D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7116" y="5246913"/>
                <a:ext cx="540000" cy="32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4" name="Grafik 123">
                <a:extLst>
                  <a:ext uri="{FF2B5EF4-FFF2-40B4-BE49-F238E27FC236}">
                    <a16:creationId xmlns:a16="http://schemas.microsoft.com/office/drawing/2014/main" id="{D6AB81CA-6609-49A0-A5E2-82816D6E84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681" y="4788829"/>
                <a:ext cx="699911" cy="394331"/>
              </a:xfrm>
              <a:prstGeom prst="rect">
                <a:avLst/>
              </a:prstGeom>
            </p:spPr>
          </p:pic>
          <p:pic>
            <p:nvPicPr>
              <p:cNvPr id="116" name="Grafik 115">
                <a:extLst>
                  <a:ext uri="{FF2B5EF4-FFF2-40B4-BE49-F238E27FC236}">
                    <a16:creationId xmlns:a16="http://schemas.microsoft.com/office/drawing/2014/main" id="{3815CA46-4A49-4965-B903-425FA4F8B69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27032" y="6501195"/>
                <a:ext cx="691718" cy="343399"/>
              </a:xfrm>
              <a:prstGeom prst="rect">
                <a:avLst/>
              </a:prstGeom>
            </p:spPr>
          </p:pic>
          <p:pic>
            <p:nvPicPr>
              <p:cNvPr id="128" name="Grafik 127">
                <a:extLst>
                  <a:ext uri="{FF2B5EF4-FFF2-40B4-BE49-F238E27FC236}">
                    <a16:creationId xmlns:a16="http://schemas.microsoft.com/office/drawing/2014/main" id="{CD66EB45-77E0-4BFB-90E8-060AAF901B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5441" y="5517511"/>
                <a:ext cx="192370" cy="184794"/>
              </a:xfrm>
              <a:prstGeom prst="rect">
                <a:avLst/>
              </a:prstGeom>
            </p:spPr>
          </p:pic>
          <p:pic>
            <p:nvPicPr>
              <p:cNvPr id="112" name="Grafik 111">
                <a:extLst>
                  <a:ext uri="{FF2B5EF4-FFF2-40B4-BE49-F238E27FC236}">
                    <a16:creationId xmlns:a16="http://schemas.microsoft.com/office/drawing/2014/main" id="{E7FB62CD-29C1-4FCB-BF1E-A880D9D0F2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7815" y="4492806"/>
                <a:ext cx="389726" cy="324188"/>
              </a:xfrm>
              <a:prstGeom prst="rect">
                <a:avLst/>
              </a:prstGeom>
            </p:spPr>
          </p:pic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F1510720-62F3-4921-83B9-0DAB05D689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17270" y="5510744"/>
                <a:ext cx="749712" cy="6016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 Verbindung mit Pfeil 85">
                <a:extLst>
                  <a:ext uri="{FF2B5EF4-FFF2-40B4-BE49-F238E27FC236}">
                    <a16:creationId xmlns:a16="http://schemas.microsoft.com/office/drawing/2014/main" id="{7F49C9B5-983D-483E-8395-12F503BAAD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66982" y="4949369"/>
                <a:ext cx="0" cy="5613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6833D20-14C9-4A31-8BC0-C54B27907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46163" y="5388203"/>
              <a:ext cx="3384661" cy="383363"/>
              <a:chOff x="2486025" y="4010025"/>
              <a:chExt cx="2691039" cy="304800"/>
            </a:xfrm>
          </p:grpSpPr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BEA57464-5574-4228-B26A-CEB46A399300}"/>
                  </a:ext>
                </a:extLst>
              </p:cNvPr>
              <p:cNvCxnSpPr/>
              <p:nvPr/>
            </p:nvCxnSpPr>
            <p:spPr>
              <a:xfrm>
                <a:off x="2486025" y="43148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9EBA75AD-72F8-4E82-91F0-CCCB6AEF2A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4591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C8B8C096-6EC1-441C-B368-C3C89671B9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025" y="4010025"/>
                <a:ext cx="512473" cy="304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56DA1B85-40C9-43D7-9082-9E418D1A2A30}"/>
                  </a:ext>
                </a:extLst>
              </p:cNvPr>
              <p:cNvCxnSpPr/>
              <p:nvPr/>
            </p:nvCxnSpPr>
            <p:spPr>
              <a:xfrm>
                <a:off x="2998498" y="4010025"/>
                <a:ext cx="217856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E06DEA13-A15C-4DE9-8FD4-0D01D72CFA2E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58C6F85-BBC9-4CAE-95D4-0CC8587FB1D8}"/>
              </a:ext>
            </a:extLst>
          </p:cNvPr>
          <p:cNvSpPr txBox="1"/>
          <p:nvPr/>
        </p:nvSpPr>
        <p:spPr>
          <a:xfrm>
            <a:off x="76199" y="66675"/>
            <a:ext cx="20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Zero Moment 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0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Ein Bild, das Foto, Boden, sitzend enthält.&#10;&#10;Automatisch generierte Beschreibung">
            <a:extLst>
              <a:ext uri="{FF2B5EF4-FFF2-40B4-BE49-F238E27FC236}">
                <a16:creationId xmlns:a16="http://schemas.microsoft.com/office/drawing/2014/main" id="{4BFEB59D-944B-4E5F-9F21-9004F2EE90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5355" y="8458200"/>
            <a:ext cx="6096000" cy="4572000"/>
          </a:xfrm>
          <a:prstGeom prst="rect">
            <a:avLst/>
          </a:prstGeom>
        </p:spPr>
      </p:pic>
      <p:pic>
        <p:nvPicPr>
          <p:cNvPr id="35" name="Grafik 34" descr="Ein Bild, das sitzend, Foto enthält.&#10;&#10;Automatisch generierte Beschreibung">
            <a:extLst>
              <a:ext uri="{FF2B5EF4-FFF2-40B4-BE49-F238E27FC236}">
                <a16:creationId xmlns:a16="http://schemas.microsoft.com/office/drawing/2014/main" id="{EBA20801-66C5-4B6E-A2E0-8C1AC252E6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19" y="8458200"/>
            <a:ext cx="6096000" cy="457200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4A1620A-6317-43B3-9215-8F173F26EF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393" y="8458200"/>
            <a:ext cx="6096000" cy="4572000"/>
          </a:xfrm>
          <a:prstGeom prst="rect">
            <a:avLst/>
          </a:prstGeom>
        </p:spPr>
      </p:pic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CFDC3D16-5F0D-4154-BDDB-5EE207B9B3D3}"/>
              </a:ext>
            </a:extLst>
          </p:cNvPr>
          <p:cNvGrpSpPr/>
          <p:nvPr/>
        </p:nvGrpSpPr>
        <p:grpSpPr>
          <a:xfrm>
            <a:off x="-5125355" y="-2742260"/>
            <a:ext cx="19116418" cy="5019467"/>
            <a:chOff x="-9978709" y="-1194814"/>
            <a:chExt cx="19116418" cy="501946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2FB9D64-5D0F-4AC3-90AA-39D2B78FEB94}"/>
                </a:ext>
              </a:extLst>
            </p:cNvPr>
            <p:cNvGrpSpPr/>
            <p:nvPr/>
          </p:nvGrpSpPr>
          <p:grpSpPr>
            <a:xfrm>
              <a:off x="-9978709" y="-531695"/>
              <a:ext cx="5808466" cy="4356348"/>
              <a:chOff x="-3247471" y="942999"/>
              <a:chExt cx="5808466" cy="4356348"/>
            </a:xfrm>
          </p:grpSpPr>
          <p:pic>
            <p:nvPicPr>
              <p:cNvPr id="3" name="Grafik 2" descr="Ein Bild, das orange, Himmel enthält.&#10;&#10;Automatisch generierte Beschreibung">
                <a:extLst>
                  <a:ext uri="{FF2B5EF4-FFF2-40B4-BE49-F238E27FC236}">
                    <a16:creationId xmlns:a16="http://schemas.microsoft.com/office/drawing/2014/main" id="{93016A23-2B1F-499C-A062-DF2F9CD19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247471" y="94299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6" name="Grafik 5" descr="Ein Bild, das orange enthält.&#10;&#10;Automatisch generierte Beschreibung">
                <a:extLst>
                  <a:ext uri="{FF2B5EF4-FFF2-40B4-BE49-F238E27FC236}">
                    <a16:creationId xmlns:a16="http://schemas.microsoft.com/office/drawing/2014/main" id="{2B1813E7-8D2F-44A6-B642-A32D73716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311316" y="239511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16ED38AC-BB82-4940-8F36-140C36AB1B85}"/>
                </a:ext>
              </a:extLst>
            </p:cNvPr>
            <p:cNvGrpSpPr/>
            <p:nvPr/>
          </p:nvGrpSpPr>
          <p:grpSpPr>
            <a:xfrm>
              <a:off x="-3332582" y="-531696"/>
              <a:ext cx="5808466" cy="4356349"/>
              <a:chOff x="3000929" y="930168"/>
              <a:chExt cx="5808466" cy="4356349"/>
            </a:xfrm>
          </p:grpSpPr>
          <p:pic>
            <p:nvPicPr>
              <p:cNvPr id="8" name="Grafik 7" descr="Ein Bild, das Straße, draußen, Himmel enthält.&#10;&#10;Automatisch generierte Beschreibung">
                <a:extLst>
                  <a:ext uri="{FF2B5EF4-FFF2-40B4-BE49-F238E27FC236}">
                    <a16:creationId xmlns:a16="http://schemas.microsoft.com/office/drawing/2014/main" id="{E1E14157-297C-47BB-ADD7-4B0BD45C8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00929" y="930168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2" name="Grafik 11" descr="Ein Bild, das Himmel, Straße, draußen, Kraftrad enthält.&#10;&#10;Automatisch generierte Beschreibung">
                <a:extLst>
                  <a:ext uri="{FF2B5EF4-FFF2-40B4-BE49-F238E27FC236}">
                    <a16:creationId xmlns:a16="http://schemas.microsoft.com/office/drawing/2014/main" id="{576EFE56-556D-4672-B5E9-90BDCFB61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084" y="2382284"/>
                <a:ext cx="3872311" cy="2904233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48D24EC-205D-49EE-9B0A-B15FAF9A70B9}"/>
                </a:ext>
              </a:extLst>
            </p:cNvPr>
            <p:cNvGrpSpPr/>
            <p:nvPr/>
          </p:nvGrpSpPr>
          <p:grpSpPr>
            <a:xfrm>
              <a:off x="3329243" y="-510304"/>
              <a:ext cx="5808466" cy="4334957"/>
              <a:chOff x="9205635" y="951559"/>
              <a:chExt cx="5808466" cy="433495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74FC11F3-3B81-4B43-828B-13EEC8C19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5635" y="951559"/>
                <a:ext cx="3872311" cy="2904233"/>
              </a:xfrm>
              <a:prstGeom prst="rect">
                <a:avLst/>
              </a:prstGeom>
            </p:spPr>
          </p:pic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6FE8EC74-EE81-4577-8F33-F4EB719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41790" y="2382283"/>
                <a:ext cx="3872311" cy="2904233"/>
              </a:xfrm>
              <a:prstGeom prst="rect">
                <a:avLst/>
              </a:prstGeom>
            </p:spPr>
          </p:pic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9F23A5C3-C591-4ED9-B96E-8AB89680638C}"/>
                </a:ext>
              </a:extLst>
            </p:cNvPr>
            <p:cNvCxnSpPr>
              <a:cxnSpLocks/>
            </p:cNvCxnSpPr>
            <p:nvPr/>
          </p:nvCxnSpPr>
          <p:spPr>
            <a:xfrm>
              <a:off x="-4010490" y="1646479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B582DA5-AE0F-4E3D-AE76-47E83092ED2A}"/>
                </a:ext>
              </a:extLst>
            </p:cNvPr>
            <p:cNvCxnSpPr>
              <a:cxnSpLocks/>
            </p:cNvCxnSpPr>
            <p:nvPr/>
          </p:nvCxnSpPr>
          <p:spPr>
            <a:xfrm>
              <a:off x="2643486" y="1646479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DCE30507-EB74-47D4-B4D5-1198E33FA7E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574013" y="-1187116"/>
              <a:ext cx="3031045" cy="427127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2CC68F51-F244-4663-84F0-06B56A1B7343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94745" y="-1189667"/>
              <a:ext cx="3911198" cy="42967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A2A65E11-C8B1-4BC7-A43C-CF0A69766BA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3548" y="-1194814"/>
              <a:ext cx="4644904" cy="434825"/>
            </a:xfrm>
            <a:prstGeom prst="rect">
              <a:avLst/>
            </a:prstGeom>
          </p:spPr>
        </p:pic>
      </p:grpSp>
      <p:grpSp>
        <p:nvGrpSpPr>
          <p:cNvPr id="171" name="Gruppieren 170">
            <a:extLst>
              <a:ext uri="{FF2B5EF4-FFF2-40B4-BE49-F238E27FC236}">
                <a16:creationId xmlns:a16="http://schemas.microsoft.com/office/drawing/2014/main" id="{1839B7DB-9657-4AB9-98FA-7ADD0540A219}"/>
              </a:ext>
            </a:extLst>
          </p:cNvPr>
          <p:cNvGrpSpPr/>
          <p:nvPr/>
        </p:nvGrpSpPr>
        <p:grpSpPr>
          <a:xfrm>
            <a:off x="-3314758" y="2760878"/>
            <a:ext cx="16057931" cy="4097122"/>
            <a:chOff x="-3314758" y="2502938"/>
            <a:chExt cx="16057931" cy="409712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4393CF99-AD04-458B-BFE2-9E431C4C8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906" y="3014794"/>
              <a:ext cx="4780353" cy="3585265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5AF8FADF-01A3-4501-AA19-C8AE39D90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314758" y="3014794"/>
              <a:ext cx="4780353" cy="3585265"/>
            </a:xfrm>
            <a:prstGeom prst="rect">
              <a:avLst/>
            </a:prstGeom>
          </p:spPr>
        </p:pic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233A7B5A-6F7B-4047-8F33-2E3D04C9FF42}"/>
                </a:ext>
              </a:extLst>
            </p:cNvPr>
            <p:cNvCxnSpPr>
              <a:cxnSpLocks/>
            </p:cNvCxnSpPr>
            <p:nvPr/>
          </p:nvCxnSpPr>
          <p:spPr>
            <a:xfrm>
              <a:off x="-3314758" y="4679629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2CBF674E-EE6F-4D89-AC7E-3AF22645396E}"/>
                </a:ext>
              </a:extLst>
            </p:cNvPr>
            <p:cNvCxnSpPr>
              <a:cxnSpLocks/>
            </p:cNvCxnSpPr>
            <p:nvPr/>
          </p:nvCxnSpPr>
          <p:spPr>
            <a:xfrm>
              <a:off x="-1996464" y="4288050"/>
              <a:ext cx="540000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fik 80">
              <a:extLst>
                <a:ext uri="{FF2B5EF4-FFF2-40B4-BE49-F238E27FC236}">
                  <a16:creationId xmlns:a16="http://schemas.microsoft.com/office/drawing/2014/main" id="{98AA26A0-A281-40DD-B2D1-4F9BCAC3BD4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53" y="4466909"/>
              <a:ext cx="1181113" cy="177331"/>
            </a:xfrm>
            <a:prstGeom prst="rect">
              <a:avLst/>
            </a:prstGeom>
          </p:spPr>
        </p:pic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84554DDB-BF6B-44A2-9100-920D910E73A9}"/>
                </a:ext>
              </a:extLst>
            </p:cNvPr>
            <p:cNvCxnSpPr>
              <a:cxnSpLocks/>
            </p:cNvCxnSpPr>
            <p:nvPr/>
          </p:nvCxnSpPr>
          <p:spPr>
            <a:xfrm>
              <a:off x="-2112264" y="4422617"/>
              <a:ext cx="0" cy="54000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20234CE-A644-48F1-A8C1-36F60893E4B3}"/>
                </a:ext>
              </a:extLst>
            </p:cNvPr>
            <p:cNvGrpSpPr/>
            <p:nvPr/>
          </p:nvGrpSpPr>
          <p:grpSpPr>
            <a:xfrm>
              <a:off x="-1996464" y="4405164"/>
              <a:ext cx="540001" cy="540000"/>
              <a:chOff x="-2898598" y="4433209"/>
              <a:chExt cx="540001" cy="540000"/>
            </a:xfrm>
          </p:grpSpPr>
          <p:pic>
            <p:nvPicPr>
              <p:cNvPr id="95" name="Grafik 94">
                <a:extLst>
                  <a:ext uri="{FF2B5EF4-FFF2-40B4-BE49-F238E27FC236}">
                    <a16:creationId xmlns:a16="http://schemas.microsoft.com/office/drawing/2014/main" id="{6A505EFB-3E55-49C8-B688-91AE8065D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1309CC21-0692-41B7-927F-E9E7F8FB22DE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B965ADA7-69FD-44EB-89EE-338E1D80045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956634" y="4218452"/>
              <a:ext cx="849853" cy="139196"/>
            </a:xfrm>
            <a:prstGeom prst="rect">
              <a:avLst/>
            </a:prstGeom>
          </p:spPr>
        </p:pic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F56F4F4D-540D-4CE0-88AA-D1BC64B9CC11}"/>
                </a:ext>
              </a:extLst>
            </p:cNvPr>
            <p:cNvCxnSpPr>
              <a:cxnSpLocks/>
            </p:cNvCxnSpPr>
            <p:nvPr/>
          </p:nvCxnSpPr>
          <p:spPr>
            <a:xfrm>
              <a:off x="2422906" y="4675164"/>
              <a:ext cx="4780353" cy="0"/>
            </a:xfrm>
            <a:prstGeom prst="line">
              <a:avLst/>
            </a:prstGeom>
            <a:ln w="25400">
              <a:solidFill>
                <a:srgbClr val="FF7F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5" name="Grafik 104">
              <a:extLst>
                <a:ext uri="{FF2B5EF4-FFF2-40B4-BE49-F238E27FC236}">
                  <a16:creationId xmlns:a16="http://schemas.microsoft.com/office/drawing/2014/main" id="{5AE1BE20-4033-45A3-8118-B1FF9F9CA6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217" y="4462444"/>
              <a:ext cx="1181113" cy="177331"/>
            </a:xfrm>
            <a:prstGeom prst="rect">
              <a:avLst/>
            </a:prstGeom>
          </p:spPr>
        </p:pic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D4460F46-B497-430D-9681-CFE46285D2A6}"/>
                </a:ext>
              </a:extLst>
            </p:cNvPr>
            <p:cNvGrpSpPr/>
            <p:nvPr/>
          </p:nvGrpSpPr>
          <p:grpSpPr>
            <a:xfrm>
              <a:off x="3101258" y="4405164"/>
              <a:ext cx="540001" cy="540000"/>
              <a:chOff x="-2898598" y="4433209"/>
              <a:chExt cx="540001" cy="540000"/>
            </a:xfrm>
          </p:grpSpPr>
          <p:pic>
            <p:nvPicPr>
              <p:cNvPr id="98" name="Grafik 97">
                <a:extLst>
                  <a:ext uri="{FF2B5EF4-FFF2-40B4-BE49-F238E27FC236}">
                    <a16:creationId xmlns:a16="http://schemas.microsoft.com/office/drawing/2014/main" id="{303CE120-97AF-4E78-BB33-AA4311532B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1175C553-F708-4646-B46C-46A93498967A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3E89E452-0515-4D75-9E3D-9AE446878F99}"/>
                </a:ext>
              </a:extLst>
            </p:cNvPr>
            <p:cNvGrpSpPr/>
            <p:nvPr/>
          </p:nvGrpSpPr>
          <p:grpSpPr>
            <a:xfrm>
              <a:off x="1663346" y="3306914"/>
              <a:ext cx="540001" cy="540000"/>
              <a:chOff x="-2898598" y="4433209"/>
              <a:chExt cx="540001" cy="540000"/>
            </a:xfrm>
          </p:grpSpPr>
          <p:pic>
            <p:nvPicPr>
              <p:cNvPr id="108" name="Grafik 107">
                <a:extLst>
                  <a:ext uri="{FF2B5EF4-FFF2-40B4-BE49-F238E27FC236}">
                    <a16:creationId xmlns:a16="http://schemas.microsoft.com/office/drawing/2014/main" id="{CF638114-3326-4355-B8D7-6FAECD49D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77" t="38780" r="61127" b="46158"/>
              <a:stretch/>
            </p:blipFill>
            <p:spPr>
              <a:xfrm>
                <a:off x="-2898597" y="443320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903E4D2-7B39-4C47-A74B-13F1A7BAAF20}"/>
                  </a:ext>
                </a:extLst>
              </p:cNvPr>
              <p:cNvSpPr/>
              <p:nvPr/>
            </p:nvSpPr>
            <p:spPr>
              <a:xfrm>
                <a:off x="-2898598" y="4433209"/>
                <a:ext cx="540000" cy="540000"/>
              </a:xfrm>
              <a:prstGeom prst="rect">
                <a:avLst/>
              </a:prstGeom>
              <a:noFill/>
              <a:ln w="25400">
                <a:solidFill>
                  <a:srgbClr val="FF7F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28354249-CC67-404E-862E-FBA642AB085D}"/>
                </a:ext>
              </a:extLst>
            </p:cNvPr>
            <p:cNvCxnSpPr>
              <a:cxnSpLocks/>
            </p:cNvCxnSpPr>
            <p:nvPr/>
          </p:nvCxnSpPr>
          <p:spPr>
            <a:xfrm>
              <a:off x="3377110" y="4196759"/>
              <a:ext cx="654523" cy="0"/>
            </a:xfrm>
            <a:prstGeom prst="straightConnector1">
              <a:avLst/>
            </a:prstGeom>
            <a:ln w="25400">
              <a:solidFill>
                <a:srgbClr val="FF7F2B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669891E4-DE31-4D69-98D8-4DB72BECC54A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 flipV="1">
              <a:off x="-1456464" y="3576914"/>
              <a:ext cx="3119810" cy="837181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21ECA220-DE60-43FE-BC6C-55E563206842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>
              <a:off x="2203346" y="3576914"/>
              <a:ext cx="897912" cy="828250"/>
            </a:xfrm>
            <a:prstGeom prst="straightConnector1">
              <a:avLst/>
            </a:prstGeom>
            <a:ln w="25400">
              <a:solidFill>
                <a:srgbClr val="FF7F2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>
              <a:extLst>
                <a:ext uri="{FF2B5EF4-FFF2-40B4-BE49-F238E27FC236}">
                  <a16:creationId xmlns:a16="http://schemas.microsoft.com/office/drawing/2014/main" id="{4755E636-8F63-4778-A84C-DDE121B806FB}"/>
                </a:ext>
              </a:extLst>
            </p:cNvPr>
            <p:cNvCxnSpPr>
              <a:cxnSpLocks/>
            </p:cNvCxnSpPr>
            <p:nvPr/>
          </p:nvCxnSpPr>
          <p:spPr>
            <a:xfrm>
              <a:off x="-1710255" y="3032961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CA1DCDB8-AC6A-479F-9B25-45B9E55B8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9584" y="5167035"/>
              <a:ext cx="2084" cy="680083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28F3C22B-EF2B-495D-B0F7-1F6150CC76AE}"/>
                </a:ext>
              </a:extLst>
            </p:cNvPr>
            <p:cNvCxnSpPr>
              <a:cxnSpLocks/>
            </p:cNvCxnSpPr>
            <p:nvPr/>
          </p:nvCxnSpPr>
          <p:spPr>
            <a:xfrm>
              <a:off x="4031633" y="3014794"/>
              <a:ext cx="0" cy="3567098"/>
            </a:xfrm>
            <a:prstGeom prst="line">
              <a:avLst/>
            </a:prstGeom>
            <a:ln w="25400">
              <a:solidFill>
                <a:srgbClr val="FF7F2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Grafik 151">
              <a:extLst>
                <a:ext uri="{FF2B5EF4-FFF2-40B4-BE49-F238E27FC236}">
                  <a16:creationId xmlns:a16="http://schemas.microsoft.com/office/drawing/2014/main" id="{E805C468-2CC1-4417-ACC9-2207A0A28D5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7750" y="3729207"/>
              <a:ext cx="691338" cy="142004"/>
            </a:xfrm>
            <a:prstGeom prst="rect">
              <a:avLst/>
            </a:prstGeom>
          </p:spPr>
        </p:pic>
        <p:pic>
          <p:nvPicPr>
            <p:cNvPr id="155" name="Grafik 154">
              <a:extLst>
                <a:ext uri="{FF2B5EF4-FFF2-40B4-BE49-F238E27FC236}">
                  <a16:creationId xmlns:a16="http://schemas.microsoft.com/office/drawing/2014/main" id="{AF69AF47-0DA4-4C08-8868-81AAFA30C91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985" y="3932894"/>
              <a:ext cx="916868" cy="177483"/>
            </a:xfrm>
            <a:prstGeom prst="rect">
              <a:avLst/>
            </a:prstGeom>
          </p:spPr>
        </p:pic>
        <p:pic>
          <p:nvPicPr>
            <p:cNvPr id="159" name="Grafik 158">
              <a:extLst>
                <a:ext uri="{FF2B5EF4-FFF2-40B4-BE49-F238E27FC236}">
                  <a16:creationId xmlns:a16="http://schemas.microsoft.com/office/drawing/2014/main" id="{98F38FE3-AA5B-4C45-B8DC-6F23DB11A04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86493" y="2507305"/>
              <a:ext cx="4723821" cy="397150"/>
            </a:xfrm>
            <a:prstGeom prst="rect">
              <a:avLst/>
            </a:prstGeom>
          </p:spPr>
        </p:pic>
        <p:pic>
          <p:nvPicPr>
            <p:cNvPr id="162" name="Grafik 161">
              <a:extLst>
                <a:ext uri="{FF2B5EF4-FFF2-40B4-BE49-F238E27FC236}">
                  <a16:creationId xmlns:a16="http://schemas.microsoft.com/office/drawing/2014/main" id="{302F1BBC-D1D8-4750-89B1-AB3BBA32B92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884" y="2509137"/>
              <a:ext cx="5012395" cy="396215"/>
            </a:xfrm>
            <a:prstGeom prst="rect">
              <a:avLst/>
            </a:prstGeom>
          </p:spPr>
        </p:pic>
        <p:pic>
          <p:nvPicPr>
            <p:cNvPr id="164" name="Grafik 163" descr="Ein Bild, das Foto, Boden, sitzend enthält.&#10;&#10;Automatisch generierte Beschreibung">
              <a:extLst>
                <a:ext uri="{FF2B5EF4-FFF2-40B4-BE49-F238E27FC236}">
                  <a16:creationId xmlns:a16="http://schemas.microsoft.com/office/drawing/2014/main" id="{06697D5B-8455-4F10-94BC-C5D29B0B2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819" y="3014794"/>
              <a:ext cx="4780354" cy="3585266"/>
            </a:xfrm>
            <a:prstGeom prst="rect">
              <a:avLst/>
            </a:prstGeom>
          </p:spPr>
        </p:pic>
        <p:pic>
          <p:nvPicPr>
            <p:cNvPr id="167" name="Grafik 166">
              <a:extLst>
                <a:ext uri="{FF2B5EF4-FFF2-40B4-BE49-F238E27FC236}">
                  <a16:creationId xmlns:a16="http://schemas.microsoft.com/office/drawing/2014/main" id="{8E9CE3DA-3B52-4482-A5B7-DFA038B6DC0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3725" y="2502938"/>
              <a:ext cx="3618542" cy="401517"/>
            </a:xfrm>
            <a:prstGeom prst="rect">
              <a:avLst/>
            </a:prstGeom>
          </p:spPr>
        </p:pic>
        <p:cxnSp>
          <p:nvCxnSpPr>
            <p:cNvPr id="168" name="Gerade Verbindung mit Pfeil 167">
              <a:extLst>
                <a:ext uri="{FF2B5EF4-FFF2-40B4-BE49-F238E27FC236}">
                  <a16:creationId xmlns:a16="http://schemas.microsoft.com/office/drawing/2014/main" id="{6E80F009-EA0F-408D-AB44-625200202E96}"/>
                </a:ext>
              </a:extLst>
            </p:cNvPr>
            <p:cNvCxnSpPr>
              <a:cxnSpLocks/>
            </p:cNvCxnSpPr>
            <p:nvPr/>
          </p:nvCxnSpPr>
          <p:spPr>
            <a:xfrm>
              <a:off x="7327704" y="4798343"/>
              <a:ext cx="5181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532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71,2411"/>
  <p:tag name="LATEXADDIN" val="\documentclass{article}&#10;\usepackage{amsmath}&#10;\usepackage{bm}&#10;\usepackage{color}&#10;\pagestyle{empty}&#10;\begin{document}&#10;\begin{equation}&#10;\bm{x}&#10;\nonumber&#10;\end{equation}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8,99134"/>
  <p:tag name="LATEXADDIN" val="\documentclass{article}&#10;\usepackage{amsmath}&#10;\usepackage{bm}&#10;\usepackage{color}&#10;\pagestyle{empty}&#10;\begin{document}&#10;\begin{equation}&#10;\bm{y}&#10;\nonumber&#10;\end{equation}&#10;\end{document}"/>
  <p:tag name="IGUANATEXSIZE" val="20"/>
  <p:tag name="IGUANATEXCURSOR" val="5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62,99213"/>
  <p:tag name="LATEXADDIN" val="\documentclass{article}&#10;\usepackage{amsmath}&#10;\usepackage{bm}&#10;\usepackage{color}&#10;\pagestyle{empty}&#10;\begin{document}&#10;\begin{equation}&#10;\bm{z}&#10;\nonumber&#10;\end{equation}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Torso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Left and Right Hip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Left and Right Kne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Left and Right Foot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837,6453"/>
  <p:tag name="LATEXADDIN" val="\documentclass{article}&#10;\usepackage{amsmath}&#10;\usepackage{color}&#10;\pagestyle{empty}&#10;\begin{document}&#10;%\color{white}&#10;Artificial Agent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78,6652"/>
  <p:tag name="LATEXADDIN" val="\documentclass{article}&#10;\usepackage{amsmath}&#10;\usepackage{color}&#10;\pagestyle{empty}&#10;\begin{document}&#10;%\color{white}&#10;Human User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52,3809"/>
  <p:tag name="LATEXADDIN" val="\documentclass{article}&#10;\usepackage{amsmath}&#10;\usepackage{color}&#10;\pagestyle{empty}&#10;\begin{document}&#10;%\color{white}&#10;Sensory Feedback&#10;\end{document}"/>
  <p:tag name="IGUANATEXSIZE" val="20"/>
  <p:tag name="IGUANATEXCURSOR" val="13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,48898"/>
  <p:tag name="ORIGINALWIDTH" val="880,3899"/>
  <p:tag name="LATEXADDIN" val="\documentclass{article}&#10;\usepackage{amsmath}&#10;\usepackage{color}&#10;\pagestyle{empty}&#10;\begin{document}&#10;%\color{white}&#10;Visual Feedback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66,104"/>
  <p:tag name="LATEXADDIN" val="\documentclass{article}&#10;\usepackage{amsmath}&#10;\usepackage{color}&#10;\pagestyle{empty}&#10;\begin{document}&#10;%\color{white}&#10;Joint Angle Feedback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127,109"/>
  <p:tag name="LATEXADDIN" val="\documentclass{article}&#10;\usepackage{amsmath}&#10;\usepackage{color}&#10;\pagestyle{empty}&#10;\begin{document}&#10;%\color{white}&#10;Walking Trajectories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9857"/>
  <p:tag name="ORIGINALWIDTH" val="1121,11"/>
  <p:tag name="LATEXADDIN" val="\documentclass{article}&#10;\usepackage{amsmath}&#10;\usepackage{color}&#10;\pagestyle{empty}&#10;\begin{document}&#10;%\color{white}&#10;Desired Joint Angle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usepackage{color}&#10;\pagestyle{empty}&#10;\begin{document}&#10;\color{white}&#10;\begin{equation}&#10;z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7,6753"/>
  <p:tag name="LATEXADDIN" val="\documentclass{article}&#10;\usepackage{amsmath}&#10;\usepackage{color}&#10;\pagestyle{empty}&#10;\begin{document}&#10;%\color{white}&#10;Commands&#10;\end{document}"/>
  <p:tag name="IGUANATEXSIZE" val="20"/>
  <p:tag name="IGUANATEXCURSOR" val="12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98,6501"/>
  <p:tag name="LATEXADDIN" val="\documentclass{article}&#10;\usepackage{amsmath}&#10;\usepackage{color}&#10;\pagestyle{empty}&#10;\begin{document}&#10;%\color{white}&#10;CoM Feedback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211,099"/>
  <p:tag name="LATEXADDIN" val="\documentclass{article}&#10;\usepackage{amsmath}&#10;\usepackage{color}&#10;\pagestyle{empty}&#10;\begin{document}&#10;%\color{white}&#10;Interpolated CoM and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950,1313"/>
  <p:tag name="LATEXADDIN" val="\documentclass{article}&#10;\usepackage{amsmath}&#10;\usepackage{color}&#10;\pagestyle{empty}&#10;\begin{document}&#10;%\color{white}&#10;Desired CoM and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997,3754"/>
  <p:tag name="LATEXADDIN" val="\documentclass{article}&#10;\usepackage{amsmath}&#10;\usepackage{color}&#10;\pagestyle{empty}&#10;\begin{document}&#10;%\color{white}&#10;Feet Positions and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65,1669"/>
  <p:tag name="LATEXADDIN" val="\documentclass{article}&#10;\usepackage{amsmath}&#10;\usepackage{color}&#10;\pagestyle{empty}&#10;\begin{document}&#10;%\color{white}&#10;Orientations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374,9532"/>
  <p:tag name="LATEXADDIN" val="\documentclass{article}&#10;\usepackage{amsmath}&#10;\usepackage{color}&#10;\pagestyle{empty}&#10;\begin{document}&#10;Inverse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294,7131"/>
  <p:tag name="LATEXADDIN" val="\documentclass{article}&#10;\usepackage{amsmath}&#10;\usepackage{color}&#10;\pagestyle{empty}&#10;\begin{document}&#10;\color{white}&#10;Torso&#10;\end{document}"/>
  <p:tag name="IGUANATEXSIZE" val="20"/>
  <p:tag name="IGUANATEXCURSOR" val="11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41,6948"/>
  <p:tag name="LATEXADDIN" val="\documentclass{article}&#10;\usepackage{amsmath}&#10;\usepackage{color}&#10;\pagestyle{empty}&#10;\begin{document}&#10;Forward&#10;\end{document}"/>
  <p:tag name="IGUANATEXSIZE" val="20"/>
  <p:tag name="IGUANATEXCURSOR" val="10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98914"/>
  <p:tag name="ORIGINALWIDTH" val="601,4248"/>
  <p:tag name="LATEXADDIN" val="\documentclass{article}&#10;\usepackage{amsmath}&#10;\usepackage{color}&#10;\pagestyle{empty}&#10;\begin{document}&#10;Kinematics&#10;\end{document}"/>
  <p:tag name="IGUANATEXSIZE" val="20"/>
  <p:tag name="IGUANATEXCURSOR" val="10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04,162"/>
  <p:tag name="LATEXADDIN" val="\documentclass{article}&#10;\usepackage{amsmath}&#10;\usepackage{color}&#10;\pagestyle{empty}&#10;\begin{document}&#10;Interpolation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1,2036"/>
  <p:tag name="LATEXADDIN" val="\documentclass{article}&#10;\usepackage{amsmath}&#10;\usepackage{color}&#10;\pagestyle{empty}&#10;\begin{document}&#10;NMPC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407,949"/>
  <p:tag name="LATEXADDIN" val="\documentclass{article}&#10;\usepackage{amsmath}&#10;\usepackage{color}&#10;\pagestyle{empty}&#10;\begin{document}&#10;Patter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593,9257"/>
  <p:tag name="LATEXADDIN" val="\documentclass{article}&#10;\usepackage{amsmath}&#10;\usepackage{color}&#10;\pagestyle{empty}&#10;\begin{document}&#10;Generation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65,1669"/>
  <p:tag name="LATEXADDIN" val="\documentclass{article}&#10;\usepackage{amsmath}&#10;\usepackage{color}&#10;\pagestyle{empty}&#10;\begin{document}&#10;%\color{white}&#10;Foot Length&#10;\end{document}"/>
  <p:tag name="IGUANATEXSIZE" val="20"/>
  <p:tag name="IGUANATEXCURSOR" val="12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632,171"/>
  <p:tag name="LATEXADDIN" val="\documentclass{article}&#10;\usepackage{amsmath}&#10;\usepackage{color}&#10;\pagestyle{empty}&#10;\begin{document}&#10;%\color{white}&#10;Foot Width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866,1417"/>
  <p:tag name="LATEXADDIN" val="\documentclass{article}&#10;\usepackage{amsmath}&#10;\usepackage{color}&#10;\pagestyle{empty}&#10;\begin{document}&#10;%\color{white}&#10;Security Margi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36,37"/>
  <p:tag name="LATEXADDIN" val="\documentclass{article}&#10;\usepackage{amsmath}&#10;\usepackage{color}&#10;\pagestyle{empty}&#10;\begin{document}&#10;\color{white}&#10;Left and Right Hip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8,2265"/>
  <p:tag name="LATEXADDIN" val="\documentclass{article}&#10;\usepackage{amsmath}&#10;\usepackage{bm}&#10;\usepackage{color}&#10;\pagestyle{empty}&#10;\begin{document}&#10;%\color{white}&#10;\begin{equation}&#10;\bm{M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82,9771"/>
  <p:tag name="LATEXADDIN" val="\documentclass{article}&#10;\usepackage{amsmath}&#10;\usepackage{bm}&#10;\usepackage{color}&#10;\pagestyle{empty}&#10;\begin{document}&#10;%\color{white}&#10;\begin{equation}&#10;\bm{M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86,7267"/>
  <p:tag name="LATEXADDIN" val="\documentclass{article}&#10;\usepackage{amsmath}&#10;\usepackage{bm}&#10;\usepackage{color}&#10;\pagestyle{empty}&#10;\begin{document}&#10;%\color{white}&#10;\begin{equation}&#10;\bm{M}_y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30,4837"/>
  <p:tag name="LATEXADDIN" val="\documentclass{article}&#10;\usepackage{amsmath}&#10;\usepackage{bm}&#10;\usepackage{color}&#10;\pagestyle{empty}&#10;\begin{document}&#10;%\color{white}&#10;\begin{equation}&#10;\bm{F}_a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27,4841"/>
  <p:tag name="LATEXADDIN" val="\documentclass{article}&#10;\usepackage{amsmath}&#10;\usepackage{bm}&#10;\usepackage{color}&#10;\pagestyle{empty}&#10;\begin{document}&#10;%\color{white}&#10;\begin{equation}&#10;\bm{F}_g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9,7338"/>
  <p:tag name="LATEXADDIN" val="\documentclass{article}&#10;\usepackage{amsmath}&#10;\usepackage{bm}&#10;\usepackage{color}&#10;\pagestyle{empty}&#10;\begin{document}&#10;%\color{white}&#10;\begin{equation}&#10;\bm{S}_x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28,2339"/>
  <p:tag name="LATEXADDIN" val="\documentclass{article}&#10;\usepackage{amsmath}&#10;\usepackage{bm}&#10;\usepackage{color}&#10;\pagestyle{empty}&#10;\begin{document}&#10;%\color{white}&#10;\begin{equation}&#10;\bm{S}_y&#10;\nonumber&#10;\end{equation}&#10;\end{document}"/>
  <p:tag name="IGUANATEXSIZE" val="20"/>
  <p:tag name="IGUANATEXCURSOR" val="6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124,4844"/>
  <p:tag name="LATEXADDIN" val="\documentclass{article}&#10;\usepackage{amsmath}&#10;\usepackage{bm}&#10;\usepackage{color}&#10;\pagestyle{empty}&#10;\begin{document}&#10;%\color{white}&#10;\begin{equation}&#10;\bm{S}_z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8,49268"/>
  <p:tag name="LATEXADDIN" val="\documentclass{article}&#10;\usepackage{amsmath}&#10;\usepackage{bm}&#10;\usepackage{color}&#10;\pagestyle{empty}&#10;\begin{document}&#10;%\color{white}&#10;\begin{equation}&#10;\bm{c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116,61"/>
  <p:tag name="LATEXADDIN" val="\documentclass{article}&#10;\usepackage{amsmath}&#10;\usepackage{color}&#10;\pagestyle{empty}&#10;\begin{document}&#10;\color{white}&#10;Left and Right Knee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24,222"/>
  <p:tag name="LATEXADDIN" val="\documentclass{article}&#10;\usepackage{amsmath}&#10;\usepackage{bm}&#10;\usepackage{color}&#10;\pagestyle{empty}&#10;\begin{document}&#10;%\color{white}&#10;\begin{equation}&#10;-\bm{S}_x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222,7221"/>
  <p:tag name="LATEXADDIN" val="\documentclass{article}&#10;\usepackage{amsmath}&#10;\usepackage{bm}&#10;\usepackage{color}&#10;\pagestyle{empty}&#10;\begin{document}&#10;%\color{white}&#10;\begin{equation}&#10;-\bm{S}_y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2366"/>
  <p:tag name="ORIGINALWIDTH" val="218,9726"/>
  <p:tag name="LATEXADDIN" val="\documentclass{article}&#10;\usepackage{amsmath}&#10;\usepackage{bm}&#10;\usepackage{color}&#10;\pagestyle{empty}&#10;\begin{document}&#10;%\color{white}&#10;\begin{equation}&#10;-\bm{S}_z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99291"/>
  <p:tag name="ORIGINALWIDTH" val="59,2426"/>
  <p:tag name="LATEXADDIN" val="\documentclass{article}&#10;\usepackage{amsmath}&#10;\usepackage{bm}&#10;\usepackage{color}&#10;\pagestyle{empty}&#10;\begin{document}&#10;%\color{white}&#10;\begin{equation}&#10;\bm{r}&#10;\nonumber&#10;\end{equation}&#10;\end{document}"/>
  <p:tag name="IGUANATEXSIZE" val="20"/>
  <p:tag name="IGUANATEXCURSOR" val="150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5,2343"/>
  <p:tag name="LATEXADDIN" val="\documentclass{article}&#10;\usepackage{amsmath}&#10;\usepackage{bm}&#10;\usepackage{color}&#10;\pagestyle{empty}&#10;\begin{document}&#10;%\color{white}&#10;\begin{equation}&#10;\bm{F}_r&#10;\nonumber&#10;\end{equation}&#10;\end{document}"/>
  <p:tag name="IGUANATEXSIZE" val="20"/>
  <p:tag name="IGUANATEXCURSOR" val="15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09,6363"/>
  <p:tag name="LATEXADDIN" val="\documentclass{article}&#10;\usepackage{amsmath}&#10;\usepackage{color}&#10;\pagestyle{empty}&#10;\begin{document}&#10;%\color{white}&#10;Support Polygon&#10;\end{document}"/>
  <p:tag name="IGUANATEXSIZE" val="20"/>
  <p:tag name="IGUANATEXCURSOR" val="12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037,12"/>
  <p:tag name="LATEXADDIN" val="\documentclass{article}&#10;\usepackage{amsmath}&#10;\usepackage{color}&#10;\pagestyle{empty}&#10;\begin{document}&#10;%\color{white}&#10;Inverted Pendulum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554,9306"/>
  <p:tag name="LATEXADDIN" val="\documentclass{article}&#10;\usepackage{amsmath}&#10;\usepackage{color}&#10;\pagestyle{empty}&#10;\begin{document}&#10;\color{white}&#10;Block Size&#10;\end{document}"/>
  <p:tag name="IGUANATEXSIZE" val="20"/>
  <p:tag name="IGUANATEXCURSOR" val="123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362"/>
  <p:tag name="ORIGINALWIDTH" val="740,1575"/>
  <p:tag name="LATEXADDIN" val="\documentclass{article}&#10;\usepackage{amsmath}&#10;\usepackage{color}&#10;\pagestyle{empty}&#10;\begin{document}&#10;\color{white}&#10;Epipolar Line&#10;\end{document}"/>
  <p:tag name="IGUANATEXSIZE" val="20"/>
  <p:tag name="IGUANATEXCURSOR" val="12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84,364"/>
  <p:tag name="LATEXADDIN" val="\documentclass{article}&#10;\usepackage{amsmath}&#10;\usepackage{color}&#10;\pagestyle{empty}&#10;\begin{document}&#10;\color{white}&#10;Left and Right Foot&#10;\end{document}"/>
  <p:tag name="IGUANATEXSIZE" val="20"/>
  <p:tag name="IGUANATEXCURSOR" val="13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432,6959"/>
  <p:tag name="LATEXADDIN" val="\documentclass{article}&#10;\usepackage{amsmath}&#10;\usepackage{color}&#10;\pagestyle{empty}&#10;\begin{document}&#10;\color{white}&#10;Number&#10;\end{document}"/>
  <p:tag name="IGUANATEXSIZE" val="20"/>
  <p:tag name="IGUANATEXCURSOR" val="11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,7364"/>
  <p:tag name="ORIGINALWIDTH" val="572,9283"/>
  <p:tag name="LATEXADDIN" val="\documentclass{article}&#10;\usepackage{amsmath}&#10;\usepackage{color}&#10;\pagestyle{empty}&#10;\begin{document}&#10;\color{white}&#10;Disparities&#10;\end{document}"/>
  <p:tag name="IGUANATEXSIZE" val="20"/>
  <p:tag name="IGUANATEXCURSOR" val="12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4,079"/>
  <p:tag name="LATEXADDIN" val="\documentclass{article}&#10;\usepackage{amsmath}&#10;\usepackage{color}&#10;\pagestyle{empty}&#10;\begin{document}&#10;Left Edge Filtered Image&#10;\end{document}"/>
  <p:tag name="IGUANATEXSIZE" val="20"/>
  <p:tag name="IGUANATEXCURSOR" val="9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1447,319"/>
  <p:tag name="LATEXADDIN" val="\documentclass{article}&#10;\usepackage{amsmath}&#10;\usepackage{color}&#10;\pagestyle{empty}&#10;\begin{document}&#10;Right Edge Filtered Image&#10;\end{document}"/>
  <p:tag name="IGUANATEXSIZE" val="20"/>
  <p:tag name="IGUANATEXCURSOR" val="10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044,62"/>
  <p:tag name="LATEXADDIN" val="\documentclass{article}&#10;\usepackage{amsmath}&#10;\usepackage{color}&#10;\pagestyle{empty}&#10;\begin{document}&#10;Left Disparity Map&#10;\end{document}"/>
  <p:tag name="IGUANATEXSIZE" val="20"/>
  <p:tag name="IGUANATEXCURSOR" val="11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888,6389"/>
  <p:tag name="LATEXADDIN" val="\documentclass{article}&#10;\usepackage{amsmath}&#10;\usepackage{color}&#10;\pagestyle{empty}&#10;\begin{document}&#10;%\color{white}&#10;Left/Right RGB&#10;\end{document}"/>
  <p:tag name="IGUANATEXSIZE" val="20"/>
  <p:tag name="IGUANATEXCURSOR" val="12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145,857"/>
  <p:tag name="LATEXADDIN" val="\documentclass{article}&#10;\usepackage{amsmath}&#10;\usepackage{color}&#10;\pagestyle{empty}&#10;\begin{document}&#10;%\color{white}&#10;Left/Right Grayscale&#10;\end{document}"/>
  <p:tag name="IGUANATEXSIZE" val="20"/>
  <p:tag name="IGUANATEXCURSOR" val="13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1359,58"/>
  <p:tag name="LATEXADDIN" val="\documentclass{article}&#10;\usepackage{amsmath}&#10;\usepackage{color}&#10;\pagestyle{empty}&#10;\begin{document}&#10;%\color{white}&#10;Left/Right Edge Filtered&#10;\end{document}"/>
  <p:tag name="IGUANATEXSIZE" val="20"/>
  <p:tag name="IGUANATEXCURSOR" val="138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usepackage{color}&#10;\pagestyle{empty}&#10;\begin{document}&#10;\color{white}&#10;\begin{equation}&#10;x&#10;\nonumber&#10;\end{equation}&#10;\end{document}"/>
  <p:tag name="IGUANATEXSIZE" val="20"/>
  <p:tag name="IGUANATEXCURSOR" val="9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usepackage{color}&#10;\pagestyle{empty}&#10;\begin{document}&#10;\color{white}&#10;\begin{equation}&#10;y&#10;\nonumber&#10;\end{equation}&#10;\end{document}"/>
  <p:tag name="IGUANATEXSIZE" val="20"/>
  <p:tag name="IGUANATEXCURSOR" val="13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15</Words>
  <Application>Microsoft Office PowerPoint</Application>
  <PresentationFormat>Breitbild</PresentationFormat>
  <Paragraphs>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Huber</dc:creator>
  <cp:lastModifiedBy>Martin Huber</cp:lastModifiedBy>
  <cp:revision>67</cp:revision>
  <dcterms:created xsi:type="dcterms:W3CDTF">2019-05-10T06:39:09Z</dcterms:created>
  <dcterms:modified xsi:type="dcterms:W3CDTF">2019-06-11T06:38:13Z</dcterms:modified>
</cp:coreProperties>
</file>