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FD5F"/>
    <a:srgbClr val="25BCFF"/>
    <a:srgbClr val="FF7F2B"/>
    <a:srgbClr val="FFFD39"/>
    <a:srgbClr val="7030A0"/>
    <a:srgbClr val="FF5B5B"/>
    <a:srgbClr val="9FF75F"/>
    <a:srgbClr val="75F757"/>
    <a:srgbClr val="57FF4F"/>
    <a:srgbClr val="FFD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490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111.png"/><Relationship Id="rId39" Type="http://schemas.openxmlformats.org/officeDocument/2006/relationships/image" Target="../media/image10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5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0.png"/><Relationship Id="rId33" Type="http://schemas.openxmlformats.org/officeDocument/2006/relationships/image" Target="../media/image114.png"/><Relationship Id="rId38" Type="http://schemas.openxmlformats.org/officeDocument/2006/relationships/image" Target="../media/image103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10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9.png"/><Relationship Id="rId32" Type="http://schemas.openxmlformats.org/officeDocument/2006/relationships/image" Target="../media/image66.jpg"/><Relationship Id="rId37" Type="http://schemas.openxmlformats.org/officeDocument/2006/relationships/image" Target="../media/image118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image" Target="../media/image8.png"/><Relationship Id="rId28" Type="http://schemas.openxmlformats.org/officeDocument/2006/relationships/image" Target="../media/image108.png"/><Relationship Id="rId36" Type="http://schemas.openxmlformats.org/officeDocument/2006/relationships/image" Target="../media/image117.pn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113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image" Target="../media/image110.png"/><Relationship Id="rId27" Type="http://schemas.openxmlformats.org/officeDocument/2006/relationships/image" Target="../media/image107.png"/><Relationship Id="rId30" Type="http://schemas.openxmlformats.org/officeDocument/2006/relationships/image" Target="../media/image112.png"/><Relationship Id="rId35" Type="http://schemas.openxmlformats.org/officeDocument/2006/relationships/image" Target="../media/image116.png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image" Target="../media/image121.png"/><Relationship Id="rId63" Type="http://schemas.openxmlformats.org/officeDocument/2006/relationships/image" Target="../media/image136.png"/><Relationship Id="rId68" Type="http://schemas.openxmlformats.org/officeDocument/2006/relationships/image" Target="../media/image141.png"/><Relationship Id="rId7" Type="http://schemas.openxmlformats.org/officeDocument/2006/relationships/tags" Target="../tags/tag134.xml"/><Relationship Id="rId71" Type="http://schemas.openxmlformats.org/officeDocument/2006/relationships/image" Target="../media/image144.png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image" Target="../media/image131.png"/><Relationship Id="rId66" Type="http://schemas.openxmlformats.org/officeDocument/2006/relationships/image" Target="../media/image139.png"/><Relationship Id="rId5" Type="http://schemas.openxmlformats.org/officeDocument/2006/relationships/tags" Target="../tags/tag132.xml"/><Relationship Id="rId61" Type="http://schemas.openxmlformats.org/officeDocument/2006/relationships/image" Target="../media/image134.png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image" Target="../media/image122.png"/><Relationship Id="rId56" Type="http://schemas.openxmlformats.org/officeDocument/2006/relationships/image" Target="../media/image130.png"/><Relationship Id="rId64" Type="http://schemas.openxmlformats.org/officeDocument/2006/relationships/image" Target="../media/image137.png"/><Relationship Id="rId69" Type="http://schemas.openxmlformats.org/officeDocument/2006/relationships/image" Target="../media/image142.png"/><Relationship Id="rId8" Type="http://schemas.openxmlformats.org/officeDocument/2006/relationships/tags" Target="../tags/tag135.xml"/><Relationship Id="rId51" Type="http://schemas.openxmlformats.org/officeDocument/2006/relationships/image" Target="../media/image125.png"/><Relationship Id="rId72" Type="http://schemas.openxmlformats.org/officeDocument/2006/relationships/image" Target="../media/image145.png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image" Target="../media/image120.png"/><Relationship Id="rId59" Type="http://schemas.openxmlformats.org/officeDocument/2006/relationships/image" Target="../media/image132.png"/><Relationship Id="rId67" Type="http://schemas.openxmlformats.org/officeDocument/2006/relationships/image" Target="../media/image140.png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image" Target="../media/image128.png"/><Relationship Id="rId62" Type="http://schemas.openxmlformats.org/officeDocument/2006/relationships/image" Target="../media/image135.png"/><Relationship Id="rId70" Type="http://schemas.openxmlformats.org/officeDocument/2006/relationships/image" Target="../media/image143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image" Target="../media/image123.png"/><Relationship Id="rId57" Type="http://schemas.openxmlformats.org/officeDocument/2006/relationships/image" Target="../media/image28.png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slideLayout" Target="../slideLayouts/slideLayout2.xml"/><Relationship Id="rId52" Type="http://schemas.openxmlformats.org/officeDocument/2006/relationships/image" Target="../media/image126.png"/><Relationship Id="rId60" Type="http://schemas.openxmlformats.org/officeDocument/2006/relationships/image" Target="../media/image133.png"/><Relationship Id="rId65" Type="http://schemas.openxmlformats.org/officeDocument/2006/relationships/image" Target="../media/image138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tags" Target="../tags/tag17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0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149.png"/><Relationship Id="rId5" Type="http://schemas.openxmlformats.org/officeDocument/2006/relationships/tags" Target="../tags/tag175.xml"/><Relationship Id="rId10" Type="http://schemas.openxmlformats.org/officeDocument/2006/relationships/image" Target="../media/image148.png"/><Relationship Id="rId4" Type="http://schemas.openxmlformats.org/officeDocument/2006/relationships/tags" Target="../tags/tag174.xml"/><Relationship Id="rId9" Type="http://schemas.openxmlformats.org/officeDocument/2006/relationships/image" Target="../media/image1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image" Target="../media/image152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tags" Target="../tags/tag179.xml"/><Relationship Id="rId21" Type="http://schemas.openxmlformats.org/officeDocument/2006/relationships/image" Target="../media/image159.PNG"/><Relationship Id="rId7" Type="http://schemas.openxmlformats.org/officeDocument/2006/relationships/tags" Target="../tags/tag1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2" Type="http://schemas.openxmlformats.org/officeDocument/2006/relationships/tags" Target="../tags/tag178.xml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image" Target="../media/image162.PNG"/><Relationship Id="rId5" Type="http://schemas.openxmlformats.org/officeDocument/2006/relationships/tags" Target="../tags/tag181.xml"/><Relationship Id="rId15" Type="http://schemas.openxmlformats.org/officeDocument/2006/relationships/image" Target="../media/image8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tags" Target="../tags/tag186.xml"/><Relationship Id="rId19" Type="http://schemas.openxmlformats.org/officeDocument/2006/relationships/image" Target="../media/image157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image" Target="../media/image153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00.xml"/><Relationship Id="rId18" Type="http://schemas.openxmlformats.org/officeDocument/2006/relationships/tags" Target="../tags/tag205.xml"/><Relationship Id="rId26" Type="http://schemas.openxmlformats.org/officeDocument/2006/relationships/tags" Target="../tags/tag213.xml"/><Relationship Id="rId39" Type="http://schemas.openxmlformats.org/officeDocument/2006/relationships/image" Target="../media/image170.png"/><Relationship Id="rId21" Type="http://schemas.openxmlformats.org/officeDocument/2006/relationships/tags" Target="../tags/tag208.xml"/><Relationship Id="rId34" Type="http://schemas.openxmlformats.org/officeDocument/2006/relationships/image" Target="../media/image168.png"/><Relationship Id="rId42" Type="http://schemas.openxmlformats.org/officeDocument/2006/relationships/image" Target="../media/image156.png"/><Relationship Id="rId47" Type="http://schemas.openxmlformats.org/officeDocument/2006/relationships/image" Target="../media/image138.png"/><Relationship Id="rId50" Type="http://schemas.openxmlformats.org/officeDocument/2006/relationships/image" Target="../media/image141.png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29" Type="http://schemas.openxmlformats.org/officeDocument/2006/relationships/tags" Target="../tags/tag216.xml"/><Relationship Id="rId11" Type="http://schemas.openxmlformats.org/officeDocument/2006/relationships/tags" Target="../tags/tag198.xml"/><Relationship Id="rId24" Type="http://schemas.openxmlformats.org/officeDocument/2006/relationships/tags" Target="../tags/tag211.xml"/><Relationship Id="rId32" Type="http://schemas.openxmlformats.org/officeDocument/2006/relationships/image" Target="../media/image9.png"/><Relationship Id="rId37" Type="http://schemas.openxmlformats.org/officeDocument/2006/relationships/image" Target="../media/image155.png"/><Relationship Id="rId40" Type="http://schemas.openxmlformats.org/officeDocument/2006/relationships/image" Target="../media/image171.png"/><Relationship Id="rId45" Type="http://schemas.openxmlformats.org/officeDocument/2006/relationships/image" Target="../media/image175.png"/><Relationship Id="rId53" Type="http://schemas.openxmlformats.org/officeDocument/2006/relationships/image" Target="../media/image178.png"/><Relationship Id="rId5" Type="http://schemas.openxmlformats.org/officeDocument/2006/relationships/tags" Target="../tags/tag192.xml"/><Relationship Id="rId10" Type="http://schemas.openxmlformats.org/officeDocument/2006/relationships/tags" Target="../tags/tag197.xml"/><Relationship Id="rId19" Type="http://schemas.openxmlformats.org/officeDocument/2006/relationships/tags" Target="../tags/tag206.xml"/><Relationship Id="rId31" Type="http://schemas.openxmlformats.org/officeDocument/2006/relationships/image" Target="../media/image8.png"/><Relationship Id="rId44" Type="http://schemas.openxmlformats.org/officeDocument/2006/relationships/image" Target="../media/image174.png"/><Relationship Id="rId52" Type="http://schemas.openxmlformats.org/officeDocument/2006/relationships/image" Target="../media/image177.png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Relationship Id="rId22" Type="http://schemas.openxmlformats.org/officeDocument/2006/relationships/tags" Target="../tags/tag209.xml"/><Relationship Id="rId27" Type="http://schemas.openxmlformats.org/officeDocument/2006/relationships/tags" Target="../tags/tag214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image" Target="../media/image139.png"/><Relationship Id="rId8" Type="http://schemas.openxmlformats.org/officeDocument/2006/relationships/tags" Target="../tags/tag195.xml"/><Relationship Id="rId51" Type="http://schemas.openxmlformats.org/officeDocument/2006/relationships/image" Target="../media/image176.png"/><Relationship Id="rId3" Type="http://schemas.openxmlformats.org/officeDocument/2006/relationships/tags" Target="../tags/tag190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5" Type="http://schemas.openxmlformats.org/officeDocument/2006/relationships/tags" Target="../tags/tag212.xml"/><Relationship Id="rId33" Type="http://schemas.openxmlformats.org/officeDocument/2006/relationships/image" Target="../media/image167.png"/><Relationship Id="rId38" Type="http://schemas.openxmlformats.org/officeDocument/2006/relationships/image" Target="../media/image152.png"/><Relationship Id="rId46" Type="http://schemas.openxmlformats.org/officeDocument/2006/relationships/image" Target="../media/image137.png"/><Relationship Id="rId20" Type="http://schemas.openxmlformats.org/officeDocument/2006/relationships/tags" Target="../tags/tag207.xml"/><Relationship Id="rId41" Type="http://schemas.openxmlformats.org/officeDocument/2006/relationships/image" Target="../media/image172.png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5" Type="http://schemas.openxmlformats.org/officeDocument/2006/relationships/tags" Target="../tags/tag202.xml"/><Relationship Id="rId23" Type="http://schemas.openxmlformats.org/officeDocument/2006/relationships/tags" Target="../tags/tag210.xml"/><Relationship Id="rId28" Type="http://schemas.openxmlformats.org/officeDocument/2006/relationships/tags" Target="../tags/tag215.xml"/><Relationship Id="rId36" Type="http://schemas.openxmlformats.org/officeDocument/2006/relationships/image" Target="../media/image154.png"/><Relationship Id="rId49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29.xml"/><Relationship Id="rId18" Type="http://schemas.openxmlformats.org/officeDocument/2006/relationships/image" Target="../media/image20.png"/><Relationship Id="rId26" Type="http://schemas.openxmlformats.org/officeDocument/2006/relationships/image" Target="../media/image27.png"/><Relationship Id="rId3" Type="http://schemas.openxmlformats.org/officeDocument/2006/relationships/tags" Target="../tags/tag219.xml"/><Relationship Id="rId21" Type="http://schemas.openxmlformats.org/officeDocument/2006/relationships/image" Target="../media/image23.png"/><Relationship Id="rId34" Type="http://schemas.openxmlformats.org/officeDocument/2006/relationships/image" Target="../media/image185.png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104.png"/><Relationship Id="rId2" Type="http://schemas.openxmlformats.org/officeDocument/2006/relationships/tags" Target="../tags/tag218.xml"/><Relationship Id="rId16" Type="http://schemas.openxmlformats.org/officeDocument/2006/relationships/image" Target="../media/image15.png"/><Relationship Id="rId20" Type="http://schemas.openxmlformats.org/officeDocument/2006/relationships/image" Target="../media/image22.png"/><Relationship Id="rId29" Type="http://schemas.openxmlformats.org/officeDocument/2006/relationships/image" Target="../media/image18.svg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24" Type="http://schemas.openxmlformats.org/officeDocument/2006/relationships/image" Target="../media/image26.png"/><Relationship Id="rId32" Type="http://schemas.openxmlformats.org/officeDocument/2006/relationships/image" Target="../media/image184.svg"/><Relationship Id="rId5" Type="http://schemas.openxmlformats.org/officeDocument/2006/relationships/tags" Target="../tags/tag22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5.png"/><Relationship Id="rId28" Type="http://schemas.openxmlformats.org/officeDocument/2006/relationships/image" Target="../media/image17.png"/><Relationship Id="rId36" Type="http://schemas.openxmlformats.org/officeDocument/2006/relationships/image" Target="../media/image187.png"/><Relationship Id="rId10" Type="http://schemas.openxmlformats.org/officeDocument/2006/relationships/tags" Target="../tags/tag226.xml"/><Relationship Id="rId19" Type="http://schemas.openxmlformats.org/officeDocument/2006/relationships/image" Target="../media/image179.png"/><Relationship Id="rId31" Type="http://schemas.openxmlformats.org/officeDocument/2006/relationships/image" Target="../media/image183.png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tags" Target="../tags/tag230.xml"/><Relationship Id="rId22" Type="http://schemas.openxmlformats.org/officeDocument/2006/relationships/image" Target="../media/image180.png"/><Relationship Id="rId27" Type="http://schemas.openxmlformats.org/officeDocument/2006/relationships/image" Target="../media/image181.png"/><Relationship Id="rId30" Type="http://schemas.openxmlformats.org/officeDocument/2006/relationships/image" Target="../media/image182.png"/><Relationship Id="rId35" Type="http://schemas.openxmlformats.org/officeDocument/2006/relationships/image" Target="../media/image186.png"/><Relationship Id="rId8" Type="http://schemas.openxmlformats.org/officeDocument/2006/relationships/tags" Target="../tags/tag2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6.sv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tags" Target="../tags/tag25.xml"/><Relationship Id="rId3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image" Target="../media/image25.png"/><Relationship Id="rId34" Type="http://schemas.openxmlformats.org/officeDocument/2006/relationships/image" Target="../media/image40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4.png"/><Relationship Id="rId32" Type="http://schemas.openxmlformats.org/officeDocument/2006/relationships/image" Target="../media/image29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33.png"/><Relationship Id="rId28" Type="http://schemas.openxmlformats.org/officeDocument/2006/relationships/image" Target="../media/image27.png"/><Relationship Id="rId36" Type="http://schemas.openxmlformats.org/officeDocument/2006/relationships/image" Target="../media/image42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21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tags" Target="../tags/tag44.xml"/><Relationship Id="rId3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57.xml"/><Relationship Id="rId16" Type="http://schemas.openxmlformats.org/officeDocument/2006/relationships/image" Target="../media/image5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47.png"/><Relationship Id="rId5" Type="http://schemas.openxmlformats.org/officeDocument/2006/relationships/tags" Target="../tags/tag60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67.xml"/><Relationship Id="rId21" Type="http://schemas.openxmlformats.org/officeDocument/2006/relationships/image" Target="../media/image63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59.png"/><Relationship Id="rId25" Type="http://schemas.openxmlformats.org/officeDocument/2006/relationships/image" Target="../media/image48.png"/><Relationship Id="rId2" Type="http://schemas.openxmlformats.org/officeDocument/2006/relationships/tags" Target="../tags/tag6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47.png"/><Relationship Id="rId5" Type="http://schemas.openxmlformats.org/officeDocument/2006/relationships/tags" Target="../tags/tag69.xml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tags" Target="../tags/tag74.xml"/><Relationship Id="rId19" Type="http://schemas.openxmlformats.org/officeDocument/2006/relationships/image" Target="../media/image6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66.jpg"/><Relationship Id="rId18" Type="http://schemas.openxmlformats.org/officeDocument/2006/relationships/image" Target="../media/image71.jpg"/><Relationship Id="rId26" Type="http://schemas.openxmlformats.org/officeDocument/2006/relationships/image" Target="../media/image79.png"/><Relationship Id="rId3" Type="http://schemas.openxmlformats.org/officeDocument/2006/relationships/tags" Target="../tags/tag79.xml"/><Relationship Id="rId21" Type="http://schemas.openxmlformats.org/officeDocument/2006/relationships/image" Target="../media/image74.png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0.jpg"/><Relationship Id="rId25" Type="http://schemas.openxmlformats.org/officeDocument/2006/relationships/image" Target="../media/image78.png"/><Relationship Id="rId2" Type="http://schemas.openxmlformats.org/officeDocument/2006/relationships/tags" Target="../tags/tag78.xml"/><Relationship Id="rId16" Type="http://schemas.openxmlformats.org/officeDocument/2006/relationships/image" Target="../media/image69.jp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7.png"/><Relationship Id="rId5" Type="http://schemas.openxmlformats.org/officeDocument/2006/relationships/tags" Target="../tags/tag81.xml"/><Relationship Id="rId15" Type="http://schemas.openxmlformats.org/officeDocument/2006/relationships/image" Target="../media/image68.jpg"/><Relationship Id="rId23" Type="http://schemas.openxmlformats.org/officeDocument/2006/relationships/image" Target="../media/image76.png"/><Relationship Id="rId28" Type="http://schemas.openxmlformats.org/officeDocument/2006/relationships/image" Target="../media/image81.jpg"/><Relationship Id="rId10" Type="http://schemas.openxmlformats.org/officeDocument/2006/relationships/tags" Target="../tags/tag86.xml"/><Relationship Id="rId19" Type="http://schemas.openxmlformats.org/officeDocument/2006/relationships/image" Target="../media/image72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67.jp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4.png"/><Relationship Id="rId18" Type="http://schemas.openxmlformats.org/officeDocument/2006/relationships/image" Target="../media/image89.jpg"/><Relationship Id="rId26" Type="http://schemas.openxmlformats.org/officeDocument/2006/relationships/image" Target="../media/image96.jpg"/><Relationship Id="rId3" Type="http://schemas.openxmlformats.org/officeDocument/2006/relationships/tags" Target="../tags/tag90.xml"/><Relationship Id="rId21" Type="http://schemas.openxmlformats.org/officeDocument/2006/relationships/image" Target="../media/image92.png"/><Relationship Id="rId7" Type="http://schemas.openxmlformats.org/officeDocument/2006/relationships/tags" Target="../tags/tag94.xml"/><Relationship Id="rId12" Type="http://schemas.openxmlformats.org/officeDocument/2006/relationships/image" Target="../media/image83.jpg"/><Relationship Id="rId17" Type="http://schemas.openxmlformats.org/officeDocument/2006/relationships/image" Target="../media/image88.png"/><Relationship Id="rId25" Type="http://schemas.openxmlformats.org/officeDocument/2006/relationships/image" Target="../media/image95.png"/><Relationship Id="rId2" Type="http://schemas.openxmlformats.org/officeDocument/2006/relationships/tags" Target="../tags/tag89.xml"/><Relationship Id="rId16" Type="http://schemas.openxmlformats.org/officeDocument/2006/relationships/image" Target="../media/image87.jpg"/><Relationship Id="rId20" Type="http://schemas.openxmlformats.org/officeDocument/2006/relationships/image" Target="../media/image91.jpg"/><Relationship Id="rId29" Type="http://schemas.openxmlformats.org/officeDocument/2006/relationships/image" Target="../media/image9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4.jpg"/><Relationship Id="rId5" Type="http://schemas.openxmlformats.org/officeDocument/2006/relationships/tags" Target="../tags/tag92.xml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90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85.jpg"/><Relationship Id="rId22" Type="http://schemas.openxmlformats.org/officeDocument/2006/relationships/image" Target="../media/image81.jpg"/><Relationship Id="rId27" Type="http://schemas.openxmlformats.org/officeDocument/2006/relationships/image" Target="../media/image9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tags" Target="../tags/tag100.xml"/><Relationship Id="rId21" Type="http://schemas.openxmlformats.org/officeDocument/2006/relationships/image" Target="../media/image108.png"/><Relationship Id="rId7" Type="http://schemas.openxmlformats.org/officeDocument/2006/relationships/tags" Target="../tags/tag104.xml"/><Relationship Id="rId12" Type="http://schemas.openxmlformats.org/officeDocument/2006/relationships/image" Target="../media/image66.jpg"/><Relationship Id="rId17" Type="http://schemas.openxmlformats.org/officeDocument/2006/relationships/image" Target="../media/image104.png"/><Relationship Id="rId2" Type="http://schemas.openxmlformats.org/officeDocument/2006/relationships/tags" Target="../tags/tag99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5" Type="http://schemas.openxmlformats.org/officeDocument/2006/relationships/image" Target="../media/image102.png"/><Relationship Id="rId10" Type="http://schemas.openxmlformats.org/officeDocument/2006/relationships/tags" Target="../tags/tag107.xml"/><Relationship Id="rId19" Type="http://schemas.openxmlformats.org/officeDocument/2006/relationships/image" Target="../media/image10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50D4EA-75D4-46B1-949B-0457FDAA494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6E2FAF9-4FD9-49C3-B3F3-BE2EBA0326FA}"/>
              </a:ext>
            </a:extLst>
          </p:cNvPr>
          <p:cNvGrpSpPr/>
          <p:nvPr/>
        </p:nvGrpSpPr>
        <p:grpSpPr>
          <a:xfrm>
            <a:off x="1536282" y="251341"/>
            <a:ext cx="10750261" cy="3882394"/>
            <a:chOff x="1536282" y="251341"/>
            <a:chExt cx="10750261" cy="3882394"/>
          </a:xfrm>
        </p:grpSpPr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B6E890B2-311D-466E-8D2E-3636ED9CEA7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2483" y="1425140"/>
              <a:ext cx="2578692" cy="231093"/>
            </a:xfrm>
            <a:prstGeom prst="rect">
              <a:avLst/>
            </a:prstGeom>
          </p:spPr>
        </p:pic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BEC6973-7590-4B11-BF1E-C7E5F2AA9DF6}"/>
                </a:ext>
              </a:extLst>
            </p:cNvPr>
            <p:cNvGrpSpPr/>
            <p:nvPr/>
          </p:nvGrpSpPr>
          <p:grpSpPr>
            <a:xfrm>
              <a:off x="1951424" y="251341"/>
              <a:ext cx="6964151" cy="3636182"/>
              <a:chOff x="2123193" y="1980388"/>
              <a:chExt cx="6964151" cy="363618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260E0AF-3585-45ED-A3EC-484FBB25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339" y="2498780"/>
                <a:ext cx="290376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7C67BBED-6297-44A2-AA22-B2A33A9BC387}"/>
                  </a:ext>
                </a:extLst>
              </p:cNvPr>
              <p:cNvGrpSpPr/>
              <p:nvPr/>
            </p:nvGrpSpPr>
            <p:grpSpPr>
              <a:xfrm>
                <a:off x="8448916" y="1990775"/>
                <a:ext cx="143014" cy="1016478"/>
                <a:chOff x="8496509" y="3321689"/>
                <a:chExt cx="143014" cy="101647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DC0EFC2-8F44-4F0D-9422-05E7B08F5D9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1" name="Grafik 70">
                  <a:extLst>
                    <a:ext uri="{FF2B5EF4-FFF2-40B4-BE49-F238E27FC236}">
                      <a16:creationId xmlns:a16="http://schemas.microsoft.com/office/drawing/2014/main" id="{8CDD791A-C23A-4F94-B90B-11FAD4A75E1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0AD35C5C-B3B9-4A90-ADC9-857DFAD1EA27}"/>
                  </a:ext>
                </a:extLst>
              </p:cNvPr>
              <p:cNvGrpSpPr/>
              <p:nvPr/>
            </p:nvGrpSpPr>
            <p:grpSpPr>
              <a:xfrm>
                <a:off x="2123193" y="1980388"/>
                <a:ext cx="151099" cy="1016478"/>
                <a:chOff x="2122074" y="1944210"/>
                <a:chExt cx="151099" cy="1016478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4630976-F684-4A4E-A3B6-2195444E3F43}"/>
                    </a:ext>
                  </a:extLst>
                </p:cNvPr>
                <p:cNvSpPr/>
                <p:nvPr/>
              </p:nvSpPr>
              <p:spPr>
                <a:xfrm>
                  <a:off x="2237173" y="1944210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6" name="Grafik 55">
                  <a:extLst>
                    <a:ext uri="{FF2B5EF4-FFF2-40B4-BE49-F238E27FC236}">
                      <a16:creationId xmlns:a16="http://schemas.microsoft.com/office/drawing/2014/main" id="{A9E531FB-F49C-48D5-80E7-2BEF497C9B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829473" y="2593404"/>
                  <a:ext cx="649731" cy="6453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6BE6BAB-E12B-4F56-8E33-11585DC49DC1}"/>
                  </a:ext>
                </a:extLst>
              </p:cNvPr>
              <p:cNvGrpSpPr/>
              <p:nvPr/>
            </p:nvGrpSpPr>
            <p:grpSpPr>
              <a:xfrm>
                <a:off x="3170982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5AB10DD-E6A2-4096-8D8C-5AD0BDCFFDC9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8" name="Grafik 57">
                  <a:extLst>
                    <a:ext uri="{FF2B5EF4-FFF2-40B4-BE49-F238E27FC236}">
                      <a16:creationId xmlns:a16="http://schemas.microsoft.com/office/drawing/2014/main" id="{E7A66485-1B93-48B4-98D0-4619F8DA162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08804E6A-8048-4650-B189-F4F55C7A0FAE}"/>
                  </a:ext>
                </a:extLst>
              </p:cNvPr>
              <p:cNvGrpSpPr/>
              <p:nvPr/>
            </p:nvGrpSpPr>
            <p:grpSpPr>
              <a:xfrm>
                <a:off x="2621614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1E8633A-4DEE-4F1D-AFE7-588D345B1337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6" name="Grafik 75">
                  <a:extLst>
                    <a:ext uri="{FF2B5EF4-FFF2-40B4-BE49-F238E27FC236}">
                      <a16:creationId xmlns:a16="http://schemas.microsoft.com/office/drawing/2014/main" id="{71E21CA4-21AC-4D96-A7B6-4323593EA4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DA0069DA-F9E4-4FA8-86F9-8994C84AF163}"/>
                  </a:ext>
                </a:extLst>
              </p:cNvPr>
              <p:cNvGrpSpPr/>
              <p:nvPr/>
            </p:nvGrpSpPr>
            <p:grpSpPr>
              <a:xfrm>
                <a:off x="4354936" y="4600092"/>
                <a:ext cx="290414" cy="1016478"/>
                <a:chOff x="3730214" y="4821908"/>
                <a:chExt cx="290414" cy="1016478"/>
              </a:xfrm>
            </p:grpSpPr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0752FC7-98D5-4CC4-AFFD-D93457810A82}"/>
                    </a:ext>
                  </a:extLst>
                </p:cNvPr>
                <p:cNvSpPr/>
                <p:nvPr/>
              </p:nvSpPr>
              <p:spPr>
                <a:xfrm>
                  <a:off x="3840628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363089D4-2845-47EE-A2F6-E6A4170CEAD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17328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2ADB0A-53EB-4190-B512-A9D853D404EA}"/>
                  </a:ext>
                </a:extLst>
              </p:cNvPr>
              <p:cNvGrpSpPr/>
              <p:nvPr/>
            </p:nvGrpSpPr>
            <p:grpSpPr>
              <a:xfrm>
                <a:off x="4992569" y="4600092"/>
                <a:ext cx="290414" cy="1016478"/>
                <a:chOff x="4257288" y="4821908"/>
                <a:chExt cx="290414" cy="1016478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2A692517-9057-4289-8FCC-903D32193F35}"/>
                    </a:ext>
                  </a:extLst>
                </p:cNvPr>
                <p:cNvSpPr/>
                <p:nvPr/>
              </p:nvSpPr>
              <p:spPr>
                <a:xfrm>
                  <a:off x="4367702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8B54BBD-5D33-4A82-B63F-0DC5CCDB3A1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844402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11ECD96A-8028-4C7E-BA4C-24441D313809}"/>
                  </a:ext>
                </a:extLst>
              </p:cNvPr>
              <p:cNvGrpSpPr/>
              <p:nvPr/>
            </p:nvGrpSpPr>
            <p:grpSpPr>
              <a:xfrm>
                <a:off x="5630523" y="4600092"/>
                <a:ext cx="290414" cy="1016478"/>
                <a:chOff x="5630523" y="4600092"/>
                <a:chExt cx="290414" cy="101647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8C7EE385-C1B1-4C71-837E-02E612782C03}"/>
                    </a:ext>
                  </a:extLst>
                </p:cNvPr>
                <p:cNvSpPr/>
                <p:nvPr/>
              </p:nvSpPr>
              <p:spPr>
                <a:xfrm>
                  <a:off x="5740937" y="4600092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" name="Grafik 101">
                  <a:extLst>
                    <a:ext uri="{FF2B5EF4-FFF2-40B4-BE49-F238E27FC236}">
                      <a16:creationId xmlns:a16="http://schemas.microsoft.com/office/drawing/2014/main" id="{B9DD8C9E-607A-4EB9-A235-66E3F3DF44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217637" y="5112870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BA88A470-224A-4723-99D3-0CBF8C528078}"/>
                  </a:ext>
                </a:extLst>
              </p:cNvPr>
              <p:cNvGrpSpPr/>
              <p:nvPr/>
            </p:nvGrpSpPr>
            <p:grpSpPr>
              <a:xfrm>
                <a:off x="6707824" y="1980388"/>
                <a:ext cx="291063" cy="1026631"/>
                <a:chOff x="6713263" y="1970235"/>
                <a:chExt cx="291063" cy="1026631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9917C513-FED2-4A9D-AC8E-DE07345BCDAA}"/>
                    </a:ext>
                  </a:extLst>
                </p:cNvPr>
                <p:cNvSpPr/>
                <p:nvPr/>
              </p:nvSpPr>
              <p:spPr>
                <a:xfrm>
                  <a:off x="6914326" y="1970235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D41D9B5-5AC8-48B2-A1B3-2D423ACBA3CA}"/>
                    </a:ext>
                  </a:extLst>
                </p:cNvPr>
                <p:cNvSpPr/>
                <p:nvPr/>
              </p:nvSpPr>
              <p:spPr>
                <a:xfrm>
                  <a:off x="6824326" y="1970235"/>
                  <a:ext cx="9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6" name="Grafik 125">
                  <a:extLst>
                    <a:ext uri="{FF2B5EF4-FFF2-40B4-BE49-F238E27FC236}">
                      <a16:creationId xmlns:a16="http://schemas.microsoft.com/office/drawing/2014/main" id="{13DA4467-EC3D-417A-91B6-4CBE067258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376122" y="2593662"/>
                  <a:ext cx="740345" cy="66063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9FC9F8CC-761E-47EA-8103-E63F2565AE0F}"/>
                  </a:ext>
                </a:extLst>
              </p:cNvPr>
              <p:cNvGrpSpPr/>
              <p:nvPr/>
            </p:nvGrpSpPr>
            <p:grpSpPr>
              <a:xfrm>
                <a:off x="7345512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4FD4DCA-1D5D-4002-8249-B6EE8D5B6098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90B271C4-7033-4AF4-B7C5-54E807D58E6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CC742845-462C-4E64-96D4-1220C43742E5}"/>
                  </a:ext>
                </a:extLst>
              </p:cNvPr>
              <p:cNvGrpSpPr/>
              <p:nvPr/>
            </p:nvGrpSpPr>
            <p:grpSpPr>
              <a:xfrm>
                <a:off x="7893746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DA13D10F-7F1A-4F90-904E-53A66B761971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70D2F47C-AC0A-428B-B073-D7C5595BC7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ECE81A96-2078-4A14-BD00-EC26A04F2604}"/>
                  </a:ext>
                </a:extLst>
              </p:cNvPr>
              <p:cNvGrpSpPr/>
              <p:nvPr/>
            </p:nvGrpSpPr>
            <p:grpSpPr>
              <a:xfrm>
                <a:off x="8944330" y="1990541"/>
                <a:ext cx="143014" cy="1016478"/>
                <a:chOff x="8496509" y="3321689"/>
                <a:chExt cx="143014" cy="1016478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5687FDDD-BF10-4B1A-BFE2-4FAE85FA011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7" name="Grafik 146">
                  <a:extLst>
                    <a:ext uri="{FF2B5EF4-FFF2-40B4-BE49-F238E27FC236}">
                      <a16:creationId xmlns:a16="http://schemas.microsoft.com/office/drawing/2014/main" id="{602E6A43-3955-4491-A233-5A44777F6C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F870324B-CBB8-4A55-B8B5-441802117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97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>
                <a:extLst>
                  <a:ext uri="{FF2B5EF4-FFF2-40B4-BE49-F238E27FC236}">
                    <a16:creationId xmlns:a16="http://schemas.microsoft.com/office/drawing/2014/main" id="{76174D90-A65F-46E2-8449-626BC97C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79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>
                <a:extLst>
                  <a:ext uri="{FF2B5EF4-FFF2-40B4-BE49-F238E27FC236}">
                    <a16:creationId xmlns:a16="http://schemas.microsoft.com/office/drawing/2014/main" id="{DC400651-64B9-4D8E-AE3F-3B427134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995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59A8854F-8931-43AC-A5AD-30F2FB245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2460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2433327C-FDBB-4508-A559-1E37F54C6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728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>
                <a:extLst>
                  <a:ext uri="{FF2B5EF4-FFF2-40B4-BE49-F238E27FC236}">
                    <a16:creationId xmlns:a16="http://schemas.microsoft.com/office/drawing/2014/main" id="{1561C2BB-F382-478F-AEEC-E183C083E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536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9BA9C02-ED06-484A-8997-AB71548D1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2101" y="3795094"/>
                <a:ext cx="43088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5539851A-4645-4AF1-96DB-982897A76A38}"/>
                  </a:ext>
                </a:extLst>
              </p:cNvPr>
              <p:cNvGrpSpPr/>
              <p:nvPr/>
            </p:nvGrpSpPr>
            <p:grpSpPr>
              <a:xfrm>
                <a:off x="5447512" y="3286933"/>
                <a:ext cx="470414" cy="1016478"/>
                <a:chOff x="3773168" y="6044211"/>
                <a:chExt cx="470414" cy="1016478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373CFD1-19B2-4E18-853F-C6BF04AC82CD}"/>
                    </a:ext>
                  </a:extLst>
                </p:cNvPr>
                <p:cNvSpPr/>
                <p:nvPr/>
              </p:nvSpPr>
              <p:spPr>
                <a:xfrm>
                  <a:off x="4063582" y="6044211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5F28E99-2289-4BE6-9C69-A5FE1E4056EE}"/>
                    </a:ext>
                  </a:extLst>
                </p:cNvPr>
                <p:cNvSpPr/>
                <p:nvPr/>
              </p:nvSpPr>
              <p:spPr>
                <a:xfrm>
                  <a:off x="3883582" y="6044211"/>
                  <a:ext cx="18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4E604ED7-48C0-4541-B147-9B29FC3867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61356" y="6557209"/>
                  <a:ext cx="915292" cy="91668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BC98B27-8F85-44F9-9A87-0478366A3145}"/>
                  </a:ext>
                </a:extLst>
              </p:cNvPr>
              <p:cNvGrpSpPr/>
              <p:nvPr/>
            </p:nvGrpSpPr>
            <p:grpSpPr>
              <a:xfrm>
                <a:off x="3080981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4298CF9-DC3B-42B2-9A55-47218FF4F13D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A27AFC30-C288-4D4C-8CB9-7130221084B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33C4B48-7C17-430A-ABE1-121C839B6913}"/>
                  </a:ext>
                </a:extLst>
              </p:cNvPr>
              <p:cNvGrpSpPr/>
              <p:nvPr/>
            </p:nvGrpSpPr>
            <p:grpSpPr>
              <a:xfrm>
                <a:off x="3718614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E191AD3-4216-482F-A2BD-6418B8BA2003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A0E95DF0-FAC9-4586-A522-C2C826B93D5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BD545829-2CC0-4539-8D87-CBFF9724EE31}"/>
                  </a:ext>
                </a:extLst>
              </p:cNvPr>
              <p:cNvGrpSpPr/>
              <p:nvPr/>
            </p:nvGrpSpPr>
            <p:grpSpPr>
              <a:xfrm>
                <a:off x="4354936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4FE30140-A315-495B-9247-537E9D53CB4F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9005A30-AF5B-47EA-AADF-19B942ABFC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85BDD5A-879D-419E-A2C2-199CC965ABF9}"/>
                  </a:ext>
                </a:extLst>
              </p:cNvPr>
              <p:cNvGrpSpPr/>
              <p:nvPr/>
            </p:nvGrpSpPr>
            <p:grpSpPr>
              <a:xfrm>
                <a:off x="6263918" y="3286933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5531D159-9F0F-4C4F-857D-F00299DB56D2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6D85AECC-8203-4194-B049-1329D7E43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819AB43-EC5A-4ECD-9975-1DCFCD9E1644}"/>
                  </a:ext>
                </a:extLst>
              </p:cNvPr>
              <p:cNvGrpSpPr/>
              <p:nvPr/>
            </p:nvGrpSpPr>
            <p:grpSpPr>
              <a:xfrm>
                <a:off x="6807737" y="3286855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42EEB090-AC88-4902-9D92-C78AE39B15BB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5" name="Grafik 114">
                  <a:extLst>
                    <a:ext uri="{FF2B5EF4-FFF2-40B4-BE49-F238E27FC236}">
                      <a16:creationId xmlns:a16="http://schemas.microsoft.com/office/drawing/2014/main" id="{E3024106-BFB7-45F0-BB9D-C3AD8711527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B57A74DB-D693-46C3-A3C2-9AB7D395A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21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91FFDC56-FA89-4E68-B52D-C5D0F59A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29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1665B630-3CF1-40EA-BEA2-5764779F8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32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A950871B-5E55-46AB-9839-8214B7BA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321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9F9AC416-6CA9-4103-8A4F-CFE782F6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19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mit Pfeil 208">
                <a:extLst>
                  <a:ext uri="{FF2B5EF4-FFF2-40B4-BE49-F238E27FC236}">
                    <a16:creationId xmlns:a16="http://schemas.microsoft.com/office/drawing/2014/main" id="{3700BAD1-C45A-45C8-8ECC-B2013A2A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83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CD12450D-3437-4D50-982B-3D032BCC1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37" y="250301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CE9834CF-6EF4-48C5-88B9-352A2CD91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977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465A048E-CC78-4D56-8872-19ED092F7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713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mit Pfeil 213">
                <a:extLst>
                  <a:ext uri="{FF2B5EF4-FFF2-40B4-BE49-F238E27FC236}">
                    <a16:creationId xmlns:a16="http://schemas.microsoft.com/office/drawing/2014/main" id="{6D606E0B-9974-4D98-BCC3-BCAF0A4E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633" y="2504231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141D4E2-5635-4471-9482-131749195BF6}"/>
                </a:ext>
              </a:extLst>
            </p:cNvPr>
            <p:cNvGrpSpPr/>
            <p:nvPr/>
          </p:nvGrpSpPr>
          <p:grpSpPr>
            <a:xfrm>
              <a:off x="9106885" y="261494"/>
              <a:ext cx="1961366" cy="1025725"/>
              <a:chOff x="9278654" y="1990541"/>
              <a:chExt cx="1961366" cy="1025725"/>
            </a:xfrm>
          </p:grpSpPr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F0CDDBA1-91E3-4D11-8C52-37EFD0BAED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44710" y="2823043"/>
                <a:ext cx="320607" cy="65840"/>
              </a:xfrm>
              <a:prstGeom prst="rect">
                <a:avLst/>
              </a:prstGeom>
            </p:spPr>
          </p:pic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C3FC449C-F3F4-4A25-A79C-21AB70FF9BB1}"/>
                  </a:ext>
                </a:extLst>
              </p:cNvPr>
              <p:cNvSpPr/>
              <p:nvPr/>
            </p:nvSpPr>
            <p:spPr>
              <a:xfrm>
                <a:off x="9680462" y="1990541"/>
                <a:ext cx="36000" cy="1016478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22674579-0696-416C-B59B-C5971178C9B2}"/>
                  </a:ext>
                </a:extLst>
              </p:cNvPr>
              <p:cNvSpPr/>
              <p:nvPr/>
            </p:nvSpPr>
            <p:spPr>
              <a:xfrm rot="5400000">
                <a:off x="10644198" y="2480780"/>
                <a:ext cx="144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9" name="Grafik 228">
                <a:extLst>
                  <a:ext uri="{FF2B5EF4-FFF2-40B4-BE49-F238E27FC236}">
                    <a16:creationId xmlns:a16="http://schemas.microsoft.com/office/drawing/2014/main" id="{617480A2-2A6A-4669-A8CB-D5F0064BC3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96754" y="2421446"/>
                <a:ext cx="255633" cy="66963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AA30EAB2-1C58-4B58-9ECC-8FCC7F73AD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151" y="2397719"/>
                <a:ext cx="209447" cy="64674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EBDFD6BD-54BF-4E0A-BC24-EF60ACF041E8}"/>
                  </a:ext>
                </a:extLst>
              </p:cNvPr>
              <p:cNvSpPr/>
              <p:nvPr/>
            </p:nvSpPr>
            <p:spPr>
              <a:xfrm rot="5400000">
                <a:off x="11186020" y="2480780"/>
                <a:ext cx="72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 Verbindung mit Pfeil 214">
                <a:extLst>
                  <a:ext uri="{FF2B5EF4-FFF2-40B4-BE49-F238E27FC236}">
                    <a16:creationId xmlns:a16="http://schemas.microsoft.com/office/drawing/2014/main" id="{86E59C0F-6564-4018-9E1E-764E2CF92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820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AB74274A-E912-4670-935F-5E20C8535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654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5DE67084-B0F7-4BDA-B7AA-522E28FB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329" y="248883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35009843-5A74-45E7-95D5-0613FEB2D87E}"/>
                  </a:ext>
                </a:extLst>
              </p:cNvPr>
              <p:cNvGrpSpPr/>
              <p:nvPr/>
            </p:nvGrpSpPr>
            <p:grpSpPr>
              <a:xfrm>
                <a:off x="10087788" y="2236627"/>
                <a:ext cx="146542" cy="504000"/>
                <a:chOff x="10062814" y="2503018"/>
                <a:chExt cx="146542" cy="504000"/>
              </a:xfrm>
            </p:grpSpPr>
            <p:sp>
              <p:nvSpPr>
                <p:cNvPr id="224" name="Rechteck 223">
                  <a:extLst>
                    <a:ext uri="{FF2B5EF4-FFF2-40B4-BE49-F238E27FC236}">
                      <a16:creationId xmlns:a16="http://schemas.microsoft.com/office/drawing/2014/main" id="{A79D73F8-90E0-4B90-9B17-4BFF9681F24A}"/>
                    </a:ext>
                  </a:extLst>
                </p:cNvPr>
                <p:cNvSpPr/>
                <p:nvPr/>
              </p:nvSpPr>
              <p:spPr>
                <a:xfrm>
                  <a:off x="10173356" y="2503018"/>
                  <a:ext cx="36000" cy="504000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7" name="Grafik 226">
                  <a:extLst>
                    <a:ext uri="{FF2B5EF4-FFF2-40B4-BE49-F238E27FC236}">
                      <a16:creationId xmlns:a16="http://schemas.microsoft.com/office/drawing/2014/main" id="{8AC24711-42FC-4375-A984-EE6AABAB86D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36625" y="2814016"/>
                  <a:ext cx="318778" cy="66399"/>
                </a:xfrm>
                <a:prstGeom prst="rect">
                  <a:avLst/>
                </a:prstGeom>
              </p:spPr>
            </p:pic>
          </p:grp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EC0326-D212-49EA-A83D-C3106E735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740" y="249878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38943264-0EB0-45BF-838F-D2921D972565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009" y="932714"/>
              <a:ext cx="1285534" cy="306084"/>
            </a:xfrm>
            <a:prstGeom prst="rect">
              <a:avLst/>
            </a:prstGeom>
          </p:spPr>
        </p:pic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BD3FE9E0-80E0-4148-BD30-492ADAE3C90A}"/>
                </a:ext>
              </a:extLst>
            </p:cNvPr>
            <p:cNvGrpSpPr/>
            <p:nvPr/>
          </p:nvGrpSpPr>
          <p:grpSpPr>
            <a:xfrm>
              <a:off x="8145047" y="2007281"/>
              <a:ext cx="2531887" cy="2126454"/>
              <a:chOff x="7066681" y="2997200"/>
              <a:chExt cx="2531887" cy="2126454"/>
            </a:xfrm>
          </p:grpSpPr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409AF7DB-A100-4E1E-9F21-82DA82FE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014" y="2998528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Grafik 242">
                <a:extLst>
                  <a:ext uri="{FF2B5EF4-FFF2-40B4-BE49-F238E27FC236}">
                    <a16:creationId xmlns:a16="http://schemas.microsoft.com/office/drawing/2014/main" id="{11D8B928-50A0-4CFD-B7EC-C9DC1D2A5C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2997200"/>
                <a:ext cx="1538138" cy="181328"/>
              </a:xfrm>
              <a:prstGeom prst="rect">
                <a:avLst/>
              </a:prstGeom>
            </p:spPr>
          </p:pic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A9B18643-6593-4970-AC8A-CD639A3A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44774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7" name="Grafik 246">
                <a:extLst>
                  <a:ext uri="{FF2B5EF4-FFF2-40B4-BE49-F238E27FC236}">
                    <a16:creationId xmlns:a16="http://schemas.microsoft.com/office/drawing/2014/main" id="{44D5EE27-05F1-4707-B53C-069DF8FE36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3331298"/>
                <a:ext cx="1846459" cy="232884"/>
              </a:xfrm>
              <a:prstGeom prst="rect">
                <a:avLst/>
              </a:prstGeom>
            </p:spPr>
          </p:pic>
          <p:cxnSp>
            <p:nvCxnSpPr>
              <p:cNvPr id="248" name="Gerade Verbindung mit Pfeil 247">
                <a:extLst>
                  <a:ext uri="{FF2B5EF4-FFF2-40B4-BE49-F238E27FC236}">
                    <a16:creationId xmlns:a16="http://schemas.microsoft.com/office/drawing/2014/main" id="{B51C71D4-A065-4173-A4AB-FC1B1DAE1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057" y="4119459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Grafik 265">
                <a:extLst>
                  <a:ext uri="{FF2B5EF4-FFF2-40B4-BE49-F238E27FC236}">
                    <a16:creationId xmlns:a16="http://schemas.microsoft.com/office/drawing/2014/main" id="{A52AFAF3-1CE2-4993-9163-13CCF9145C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119459"/>
                <a:ext cx="2272193" cy="235983"/>
              </a:xfrm>
              <a:prstGeom prst="rect">
                <a:avLst/>
              </a:prstGeom>
            </p:spPr>
          </p:pic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420EF984-D7DF-4D12-8350-4ABC0D967F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511792"/>
                <a:ext cx="1781364" cy="263056"/>
              </a:xfrm>
              <a:prstGeom prst="rect">
                <a:avLst/>
              </a:prstGeom>
            </p:spPr>
          </p:pic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09D44229-794A-46F8-9137-A9D2675A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379" y="4613298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2998DDF8-DC3B-4291-B8A4-CC0C5BF6A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306" y="502742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Grafik 263">
                <a:extLst>
                  <a:ext uri="{FF2B5EF4-FFF2-40B4-BE49-F238E27FC236}">
                    <a16:creationId xmlns:a16="http://schemas.microsoft.com/office/drawing/2014/main" id="{1ED3AC8A-BD51-4A60-A706-EAFDFAFEE9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931198"/>
                <a:ext cx="704949" cy="192456"/>
              </a:xfrm>
              <a:prstGeom prst="rect">
                <a:avLst/>
              </a:prstGeom>
            </p:spPr>
          </p:pic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A4D532E0-714C-4324-862E-D645E52E6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812226"/>
                <a:ext cx="1800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Grafik 276">
                <a:extLst>
                  <a:ext uri="{FF2B5EF4-FFF2-40B4-BE49-F238E27FC236}">
                    <a16:creationId xmlns:a16="http://schemas.microsoft.com/office/drawing/2014/main" id="{D510E31B-9C57-43D9-838A-136A4EE15F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795" y="3722786"/>
                <a:ext cx="470354" cy="238069"/>
              </a:xfrm>
              <a:prstGeom prst="rect">
                <a:avLst/>
              </a:prstGeom>
            </p:spPr>
          </p:pic>
        </p:grpSp>
      </p:grp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8E477D9F-BDD4-4BCC-811A-02D8AE90816E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2931172" y="26238359"/>
            <a:ext cx="19473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607231-5589-440D-A8AD-C9E9CC2FF19D}"/>
              </a:ext>
            </a:extLst>
          </p:cNvPr>
          <p:cNvGrpSpPr/>
          <p:nvPr/>
        </p:nvGrpSpPr>
        <p:grpSpPr>
          <a:xfrm>
            <a:off x="667330" y="4666192"/>
            <a:ext cx="6123361" cy="2650806"/>
            <a:chOff x="667330" y="4666192"/>
            <a:chExt cx="6123361" cy="2650806"/>
          </a:xfrm>
        </p:grpSpPr>
        <p:sp>
          <p:nvSpPr>
            <p:cNvPr id="298" name="Rechteck: abgerundete Ecken 297">
              <a:extLst>
                <a:ext uri="{FF2B5EF4-FFF2-40B4-BE49-F238E27FC236}">
                  <a16:creationId xmlns:a16="http://schemas.microsoft.com/office/drawing/2014/main" id="{0405982B-12D3-4CCC-B5F7-3B5B2B19DBA6}"/>
                </a:ext>
              </a:extLst>
            </p:cNvPr>
            <p:cNvSpPr/>
            <p:nvPr/>
          </p:nvSpPr>
          <p:spPr>
            <a:xfrm>
              <a:off x="1745694" y="4666192"/>
              <a:ext cx="4365662" cy="2177646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9" name="Gerade Verbindung mit Pfeil 298">
              <a:extLst>
                <a:ext uri="{FF2B5EF4-FFF2-40B4-BE49-F238E27FC236}">
                  <a16:creationId xmlns:a16="http://schemas.microsoft.com/office/drawing/2014/main" id="{206C973C-9AC0-45B2-AAE7-37511A19C338}"/>
                </a:ext>
              </a:extLst>
            </p:cNvPr>
            <p:cNvCxnSpPr>
              <a:cxnSpLocks/>
              <a:endCxn id="336" idx="2"/>
            </p:cNvCxnSpPr>
            <p:nvPr/>
          </p:nvCxnSpPr>
          <p:spPr>
            <a:xfrm>
              <a:off x="1545920" y="5034871"/>
              <a:ext cx="4594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id="{D70A66DD-903D-46A3-A757-53B753B44627}"/>
                </a:ext>
              </a:extLst>
            </p:cNvPr>
            <p:cNvCxnSpPr>
              <a:cxnSpLocks/>
              <a:endCxn id="328" idx="1"/>
            </p:cNvCxnSpPr>
            <p:nvPr/>
          </p:nvCxnSpPr>
          <p:spPr>
            <a:xfrm>
              <a:off x="1545920" y="6462301"/>
              <a:ext cx="2860115" cy="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B549E011-C98D-422D-83EE-3DF850F0D232}"/>
                </a:ext>
              </a:extLst>
            </p:cNvPr>
            <p:cNvCxnSpPr>
              <a:cxnSpLocks/>
              <a:stCxn id="336" idx="6"/>
              <a:endCxn id="344" idx="2"/>
            </p:cNvCxnSpPr>
            <p:nvPr/>
          </p:nvCxnSpPr>
          <p:spPr>
            <a:xfrm>
              <a:off x="2365360" y="5034871"/>
              <a:ext cx="11272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305FFCAB-A874-401C-BF72-0AB89A5E8363}"/>
                </a:ext>
              </a:extLst>
            </p:cNvPr>
            <p:cNvCxnSpPr>
              <a:cxnSpLocks/>
              <a:stCxn id="332" idx="6"/>
            </p:cNvCxnSpPr>
            <p:nvPr/>
          </p:nvCxnSpPr>
          <p:spPr>
            <a:xfrm>
              <a:off x="5552977" y="6462540"/>
              <a:ext cx="7681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mit Pfeil 302">
              <a:extLst>
                <a:ext uri="{FF2B5EF4-FFF2-40B4-BE49-F238E27FC236}">
                  <a16:creationId xmlns:a16="http://schemas.microsoft.com/office/drawing/2014/main" id="{6F85BCD3-FF77-46F4-9B02-6495BDEA5353}"/>
                </a:ext>
              </a:extLst>
            </p:cNvPr>
            <p:cNvCxnSpPr>
              <a:cxnSpLocks/>
              <a:stCxn id="328" idx="3"/>
              <a:endCxn id="332" idx="2"/>
            </p:cNvCxnSpPr>
            <p:nvPr/>
          </p:nvCxnSpPr>
          <p:spPr>
            <a:xfrm>
              <a:off x="4910898" y="6462540"/>
              <a:ext cx="282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07FA0DB0-F174-46CD-AB60-1D3A2874D938}"/>
                </a:ext>
              </a:extLst>
            </p:cNvPr>
            <p:cNvCxnSpPr>
              <a:cxnSpLocks/>
              <a:stCxn id="340" idx="0"/>
              <a:endCxn id="334" idx="4"/>
            </p:cNvCxnSpPr>
            <p:nvPr/>
          </p:nvCxnSpPr>
          <p:spPr>
            <a:xfrm flipH="1" flipV="1">
              <a:off x="3672638" y="5767502"/>
              <a:ext cx="2" cy="1799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 Verbindung mit Pfeil 304">
              <a:extLst>
                <a:ext uri="{FF2B5EF4-FFF2-40B4-BE49-F238E27FC236}">
                  <a16:creationId xmlns:a16="http://schemas.microsoft.com/office/drawing/2014/main" id="{55CBD015-EFF2-415E-8EF2-CDCC473978AC}"/>
                </a:ext>
              </a:extLst>
            </p:cNvPr>
            <p:cNvCxnSpPr>
              <a:cxnSpLocks/>
              <a:stCxn id="334" idx="0"/>
              <a:endCxn id="344" idx="4"/>
            </p:cNvCxnSpPr>
            <p:nvPr/>
          </p:nvCxnSpPr>
          <p:spPr>
            <a:xfrm flipV="1">
              <a:off x="3672638" y="5214871"/>
              <a:ext cx="0" cy="192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224857B3-B81A-4AD3-96E0-55BBC07E30C5}"/>
                </a:ext>
              </a:extLst>
            </p:cNvPr>
            <p:cNvCxnSpPr>
              <a:cxnSpLocks/>
              <a:stCxn id="338" idx="2"/>
              <a:endCxn id="332" idx="0"/>
            </p:cNvCxnSpPr>
            <p:nvPr/>
          </p:nvCxnSpPr>
          <p:spPr>
            <a:xfrm>
              <a:off x="5372977" y="5767502"/>
              <a:ext cx="0" cy="5150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mit Pfeil 306">
              <a:extLst>
                <a:ext uri="{FF2B5EF4-FFF2-40B4-BE49-F238E27FC236}">
                  <a16:creationId xmlns:a16="http://schemas.microsoft.com/office/drawing/2014/main" id="{A408A755-DE8B-4DA9-AEBB-D8CFEB52C942}"/>
                </a:ext>
              </a:extLst>
            </p:cNvPr>
            <p:cNvCxnSpPr>
              <a:cxnSpLocks/>
              <a:endCxn id="336" idx="4"/>
            </p:cNvCxnSpPr>
            <p:nvPr/>
          </p:nvCxnSpPr>
          <p:spPr>
            <a:xfrm flipH="1" flipV="1">
              <a:off x="2185360" y="5214871"/>
              <a:ext cx="882" cy="8456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4A4D2395-133F-492A-8426-A6E516086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2678" y="6460644"/>
              <a:ext cx="0" cy="45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mit Pfeil 308">
              <a:extLst>
                <a:ext uri="{FF2B5EF4-FFF2-40B4-BE49-F238E27FC236}">
                  <a16:creationId xmlns:a16="http://schemas.microsoft.com/office/drawing/2014/main" id="{3C5406C3-C3D4-417D-914D-74ABFB37CDB3}"/>
                </a:ext>
              </a:extLst>
            </p:cNvPr>
            <p:cNvCxnSpPr>
              <a:cxnSpLocks/>
              <a:endCxn id="342" idx="2"/>
            </p:cNvCxnSpPr>
            <p:nvPr/>
          </p:nvCxnSpPr>
          <p:spPr>
            <a:xfrm flipV="1">
              <a:off x="2186241" y="6307501"/>
              <a:ext cx="0" cy="1531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AAEC4B36-2CE9-4575-BB28-6980103A531F}"/>
                </a:ext>
              </a:extLst>
            </p:cNvPr>
            <p:cNvCxnSpPr>
              <a:cxnSpLocks/>
              <a:endCxn id="330" idx="2"/>
            </p:cNvCxnSpPr>
            <p:nvPr/>
          </p:nvCxnSpPr>
          <p:spPr>
            <a:xfrm flipV="1">
              <a:off x="2786741" y="6307501"/>
              <a:ext cx="1" cy="1531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 Verbindung mit Pfeil 310">
              <a:extLst>
                <a:ext uri="{FF2B5EF4-FFF2-40B4-BE49-F238E27FC236}">
                  <a16:creationId xmlns:a16="http://schemas.microsoft.com/office/drawing/2014/main" id="{284CEE41-B5FF-43D1-815B-AF2244756106}"/>
                </a:ext>
              </a:extLst>
            </p:cNvPr>
            <p:cNvCxnSpPr>
              <a:cxnSpLocks/>
              <a:endCxn id="340" idx="2"/>
            </p:cNvCxnSpPr>
            <p:nvPr/>
          </p:nvCxnSpPr>
          <p:spPr>
            <a:xfrm flipV="1">
              <a:off x="3672638" y="6307501"/>
              <a:ext cx="2" cy="154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mit Pfeil 311">
              <a:extLst>
                <a:ext uri="{FF2B5EF4-FFF2-40B4-BE49-F238E27FC236}">
                  <a16:creationId xmlns:a16="http://schemas.microsoft.com/office/drawing/2014/main" id="{CA8F3204-5B04-40CB-A72A-34E43DF284AB}"/>
                </a:ext>
              </a:extLst>
            </p:cNvPr>
            <p:cNvCxnSpPr>
              <a:cxnSpLocks/>
              <a:endCxn id="338" idx="0"/>
            </p:cNvCxnSpPr>
            <p:nvPr/>
          </p:nvCxnSpPr>
          <p:spPr>
            <a:xfrm>
              <a:off x="5372977" y="5035700"/>
              <a:ext cx="0" cy="37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id="{BF450E7A-963E-49C4-BBC0-59440AE9AA76}"/>
                </a:ext>
              </a:extLst>
            </p:cNvPr>
            <p:cNvCxnSpPr>
              <a:cxnSpLocks/>
              <a:stCxn id="344" idx="6"/>
            </p:cNvCxnSpPr>
            <p:nvPr/>
          </p:nvCxnSpPr>
          <p:spPr>
            <a:xfrm>
              <a:off x="3852638" y="5034871"/>
              <a:ext cx="24408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Grafik 313">
              <a:extLst>
                <a:ext uri="{FF2B5EF4-FFF2-40B4-BE49-F238E27FC236}">
                  <a16:creationId xmlns:a16="http://schemas.microsoft.com/office/drawing/2014/main" id="{8A28C6E1-E18E-476F-B2DF-9826F2F100D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70" y="4905268"/>
              <a:ext cx="739251" cy="259206"/>
            </a:xfrm>
            <a:prstGeom prst="rect">
              <a:avLst/>
            </a:prstGeom>
          </p:spPr>
        </p:pic>
        <p:pic>
          <p:nvPicPr>
            <p:cNvPr id="315" name="Grafik 314">
              <a:extLst>
                <a:ext uri="{FF2B5EF4-FFF2-40B4-BE49-F238E27FC236}">
                  <a16:creationId xmlns:a16="http://schemas.microsoft.com/office/drawing/2014/main" id="{E7370D9E-784F-4632-8D79-D7877C1997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30" y="6282540"/>
              <a:ext cx="807180" cy="364403"/>
            </a:xfrm>
            <a:prstGeom prst="rect">
              <a:avLst/>
            </a:prstGeom>
          </p:spPr>
        </p:pic>
        <p:pic>
          <p:nvPicPr>
            <p:cNvPr id="316" name="Grafik 315">
              <a:extLst>
                <a:ext uri="{FF2B5EF4-FFF2-40B4-BE49-F238E27FC236}">
                  <a16:creationId xmlns:a16="http://schemas.microsoft.com/office/drawing/2014/main" id="{3A52A2B1-A545-4196-97B5-CAFA521452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359" y="7055122"/>
              <a:ext cx="386637" cy="261876"/>
            </a:xfrm>
            <a:prstGeom prst="rect">
              <a:avLst/>
            </a:prstGeom>
          </p:spPr>
        </p:pic>
        <p:pic>
          <p:nvPicPr>
            <p:cNvPr id="317" name="Grafik 316">
              <a:extLst>
                <a:ext uri="{FF2B5EF4-FFF2-40B4-BE49-F238E27FC236}">
                  <a16:creationId xmlns:a16="http://schemas.microsoft.com/office/drawing/2014/main" id="{1AA6975E-551A-4B26-B8CB-4B9986FA779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158" y="6282540"/>
              <a:ext cx="390533" cy="368154"/>
            </a:xfrm>
            <a:prstGeom prst="rect">
              <a:avLst/>
            </a:prstGeom>
          </p:spPr>
        </p:pic>
        <p:pic>
          <p:nvPicPr>
            <p:cNvPr id="318" name="Grafik 317">
              <a:extLst>
                <a:ext uri="{FF2B5EF4-FFF2-40B4-BE49-F238E27FC236}">
                  <a16:creationId xmlns:a16="http://schemas.microsoft.com/office/drawing/2014/main" id="{026069D3-2585-484E-9EAD-EDF697F899F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639" y="4927747"/>
              <a:ext cx="325501" cy="264572"/>
            </a:xfrm>
            <a:prstGeom prst="rect">
              <a:avLst/>
            </a:prstGeom>
          </p:spPr>
        </p:pic>
        <p:grpSp>
          <p:nvGrpSpPr>
            <p:cNvPr id="319" name="Gruppieren 318">
              <a:extLst>
                <a:ext uri="{FF2B5EF4-FFF2-40B4-BE49-F238E27FC236}">
                  <a16:creationId xmlns:a16="http://schemas.microsoft.com/office/drawing/2014/main" id="{DC4C299F-0139-4F31-8067-C1B3D5D974C4}"/>
                </a:ext>
              </a:extLst>
            </p:cNvPr>
            <p:cNvGrpSpPr/>
            <p:nvPr/>
          </p:nvGrpSpPr>
          <p:grpSpPr>
            <a:xfrm>
              <a:off x="3492638" y="4854871"/>
              <a:ext cx="360000" cy="360000"/>
              <a:chOff x="4698475" y="2103347"/>
              <a:chExt cx="360000" cy="36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86258F7A-0C9F-4B94-834D-813880FA93C9}"/>
                  </a:ext>
                </a:extLst>
              </p:cNvPr>
              <p:cNvSpPr/>
              <p:nvPr/>
            </p:nvSpPr>
            <p:spPr>
              <a:xfrm>
                <a:off x="4698475" y="2103347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5" name="Grafik 344">
                <a:extLst>
                  <a:ext uri="{FF2B5EF4-FFF2-40B4-BE49-F238E27FC236}">
                    <a16:creationId xmlns:a16="http://schemas.microsoft.com/office/drawing/2014/main" id="{E8D2A833-1AEF-4B6C-95B6-561D89592DD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099" y="2132211"/>
                <a:ext cx="301302" cy="302272"/>
              </a:xfrm>
              <a:prstGeom prst="rect">
                <a:avLst/>
              </a:prstGeom>
            </p:spPr>
          </p:pic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A7309E4B-4331-42B6-B15E-6609EED412C3}"/>
                </a:ext>
              </a:extLst>
            </p:cNvPr>
            <p:cNvGrpSpPr/>
            <p:nvPr/>
          </p:nvGrpSpPr>
          <p:grpSpPr>
            <a:xfrm>
              <a:off x="1933809" y="5947501"/>
              <a:ext cx="504863" cy="360000"/>
              <a:chOff x="7166208" y="483123"/>
              <a:chExt cx="504863" cy="360000"/>
            </a:xfrm>
          </p:grpSpPr>
          <p:sp>
            <p:nvSpPr>
              <p:cNvPr id="342" name="Rechteck 341">
                <a:extLst>
                  <a:ext uri="{FF2B5EF4-FFF2-40B4-BE49-F238E27FC236}">
                    <a16:creationId xmlns:a16="http://schemas.microsoft.com/office/drawing/2014/main" id="{A0075B03-372E-4645-B92B-A35CE331C659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3" name="Grafik 342">
                <a:extLst>
                  <a:ext uri="{FF2B5EF4-FFF2-40B4-BE49-F238E27FC236}">
                    <a16:creationId xmlns:a16="http://schemas.microsoft.com/office/drawing/2014/main" id="{40BD7D23-2613-470C-8962-99890A94F08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BFF30775-D772-4061-9AC7-6BB2CF18F05F}"/>
                </a:ext>
              </a:extLst>
            </p:cNvPr>
            <p:cNvGrpSpPr/>
            <p:nvPr/>
          </p:nvGrpSpPr>
          <p:grpSpPr>
            <a:xfrm>
              <a:off x="3138129" y="5947501"/>
              <a:ext cx="1069021" cy="360000"/>
              <a:chOff x="7805739" y="483123"/>
              <a:chExt cx="1069021" cy="360000"/>
            </a:xfrm>
          </p:grpSpPr>
          <p:sp>
            <p:nvSpPr>
              <p:cNvPr id="340" name="Rechteck 339">
                <a:extLst>
                  <a:ext uri="{FF2B5EF4-FFF2-40B4-BE49-F238E27FC236}">
                    <a16:creationId xmlns:a16="http://schemas.microsoft.com/office/drawing/2014/main" id="{D85E4A59-C426-4259-95F3-57B774CE54D5}"/>
                  </a:ext>
                </a:extLst>
              </p:cNvPr>
              <p:cNvSpPr/>
              <p:nvPr/>
            </p:nvSpPr>
            <p:spPr>
              <a:xfrm>
                <a:off x="7805739" y="483123"/>
                <a:ext cx="1069021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1" name="Grafik 340">
                <a:extLst>
                  <a:ext uri="{FF2B5EF4-FFF2-40B4-BE49-F238E27FC236}">
                    <a16:creationId xmlns:a16="http://schemas.microsoft.com/office/drawing/2014/main" id="{49166151-45D2-435A-9368-0FA0F28B0C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507773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2" name="Gruppieren 321">
              <a:extLst>
                <a:ext uri="{FF2B5EF4-FFF2-40B4-BE49-F238E27FC236}">
                  <a16:creationId xmlns:a16="http://schemas.microsoft.com/office/drawing/2014/main" id="{136A5E5C-146B-469C-913A-A118D9219DED}"/>
                </a:ext>
              </a:extLst>
            </p:cNvPr>
            <p:cNvGrpSpPr/>
            <p:nvPr/>
          </p:nvGrpSpPr>
          <p:grpSpPr>
            <a:xfrm>
              <a:off x="4838466" y="5407502"/>
              <a:ext cx="1069021" cy="360000"/>
              <a:chOff x="7805739" y="1364277"/>
              <a:chExt cx="1069021" cy="360000"/>
            </a:xfrm>
          </p:grpSpPr>
          <p:sp>
            <p:nvSpPr>
              <p:cNvPr id="338" name="Rechteck: abgerundete Ecken 337">
                <a:extLst>
                  <a:ext uri="{FF2B5EF4-FFF2-40B4-BE49-F238E27FC236}">
                    <a16:creationId xmlns:a16="http://schemas.microsoft.com/office/drawing/2014/main" id="{49625C1C-225E-477B-AA78-F71F4A62A82E}"/>
                  </a:ext>
                </a:extLst>
              </p:cNvPr>
              <p:cNvSpPr/>
              <p:nvPr/>
            </p:nvSpPr>
            <p:spPr>
              <a:xfrm>
                <a:off x="7805739" y="1364277"/>
                <a:ext cx="1069021" cy="360000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9" name="Grafik 338">
                <a:extLst>
                  <a:ext uri="{FF2B5EF4-FFF2-40B4-BE49-F238E27FC236}">
                    <a16:creationId xmlns:a16="http://schemas.microsoft.com/office/drawing/2014/main" id="{2BA488D8-A139-4F20-840C-20209DFD86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1388927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49051560-E5B4-4EC5-AA64-3306605A787A}"/>
                </a:ext>
              </a:extLst>
            </p:cNvPr>
            <p:cNvGrpSpPr/>
            <p:nvPr/>
          </p:nvGrpSpPr>
          <p:grpSpPr>
            <a:xfrm>
              <a:off x="2005360" y="4854871"/>
              <a:ext cx="360000" cy="360000"/>
              <a:chOff x="2432118" y="2380399"/>
              <a:chExt cx="360000" cy="36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05F0E0ED-BB81-490F-A7DB-2A68A2DA6B47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7" name="Grafik 336">
                <a:extLst>
                  <a:ext uri="{FF2B5EF4-FFF2-40B4-BE49-F238E27FC236}">
                    <a16:creationId xmlns:a16="http://schemas.microsoft.com/office/drawing/2014/main" id="{2B3D017E-466D-4215-831F-05394CBEC38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4" name="Gruppieren 323">
              <a:extLst>
                <a:ext uri="{FF2B5EF4-FFF2-40B4-BE49-F238E27FC236}">
                  <a16:creationId xmlns:a16="http://schemas.microsoft.com/office/drawing/2014/main" id="{19306A8C-C6F2-46D1-A550-EA825BCB7E40}"/>
                </a:ext>
              </a:extLst>
            </p:cNvPr>
            <p:cNvGrpSpPr/>
            <p:nvPr/>
          </p:nvGrpSpPr>
          <p:grpSpPr>
            <a:xfrm>
              <a:off x="3492638" y="5407502"/>
              <a:ext cx="360000" cy="360000"/>
              <a:chOff x="2432118" y="2380399"/>
              <a:chExt cx="360000" cy="36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907F906A-6B0D-4FA4-832C-6A614525900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5" name="Grafik 334">
                <a:extLst>
                  <a:ext uri="{FF2B5EF4-FFF2-40B4-BE49-F238E27FC236}">
                    <a16:creationId xmlns:a16="http://schemas.microsoft.com/office/drawing/2014/main" id="{751518E8-FAB2-4C49-8D71-1D1C9FBC79E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5" name="Gruppieren 324">
              <a:extLst>
                <a:ext uri="{FF2B5EF4-FFF2-40B4-BE49-F238E27FC236}">
                  <a16:creationId xmlns:a16="http://schemas.microsoft.com/office/drawing/2014/main" id="{96C4E1F9-606F-45A9-9ABA-2A56F298B687}"/>
                </a:ext>
              </a:extLst>
            </p:cNvPr>
            <p:cNvGrpSpPr/>
            <p:nvPr/>
          </p:nvGrpSpPr>
          <p:grpSpPr>
            <a:xfrm>
              <a:off x="5192977" y="6282540"/>
              <a:ext cx="360000" cy="360000"/>
              <a:chOff x="2432118" y="2380399"/>
              <a:chExt cx="360000" cy="36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F61FCFF2-D0F9-430A-A485-8D55D163502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3" name="Grafik 332">
                <a:extLst>
                  <a:ext uri="{FF2B5EF4-FFF2-40B4-BE49-F238E27FC236}">
                    <a16:creationId xmlns:a16="http://schemas.microsoft.com/office/drawing/2014/main" id="{403442BF-0F70-4759-B134-49F62AB4BC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06A6772B-9679-4EDB-BF97-4FD62B67865A}"/>
                </a:ext>
              </a:extLst>
            </p:cNvPr>
            <p:cNvGrpSpPr/>
            <p:nvPr/>
          </p:nvGrpSpPr>
          <p:grpSpPr>
            <a:xfrm>
              <a:off x="2534310" y="5947501"/>
              <a:ext cx="504863" cy="360000"/>
              <a:chOff x="7166208" y="483123"/>
              <a:chExt cx="504863" cy="360000"/>
            </a:xfrm>
          </p:grpSpPr>
          <p:sp>
            <p:nvSpPr>
              <p:cNvPr id="330" name="Rechteck 329">
                <a:extLst>
                  <a:ext uri="{FF2B5EF4-FFF2-40B4-BE49-F238E27FC236}">
                    <a16:creationId xmlns:a16="http://schemas.microsoft.com/office/drawing/2014/main" id="{D81B89C4-AAAD-4E45-9294-D9DC268B0CE1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1" name="Grafik 330">
                <a:extLst>
                  <a:ext uri="{FF2B5EF4-FFF2-40B4-BE49-F238E27FC236}">
                    <a16:creationId xmlns:a16="http://schemas.microsoft.com/office/drawing/2014/main" id="{74B47CEC-CD4F-4C0B-A6B8-D2E70322076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76A0B302-5875-4E83-B58F-7D1A2ED46E1F}"/>
                </a:ext>
              </a:extLst>
            </p:cNvPr>
            <p:cNvGrpSpPr/>
            <p:nvPr/>
          </p:nvGrpSpPr>
          <p:grpSpPr>
            <a:xfrm>
              <a:off x="4406035" y="6282540"/>
              <a:ext cx="504863" cy="360000"/>
              <a:chOff x="7166208" y="483123"/>
              <a:chExt cx="504863" cy="360000"/>
            </a:xfrm>
          </p:grpSpPr>
          <p:sp>
            <p:nvSpPr>
              <p:cNvPr id="328" name="Rechteck 327">
                <a:extLst>
                  <a:ext uri="{FF2B5EF4-FFF2-40B4-BE49-F238E27FC236}">
                    <a16:creationId xmlns:a16="http://schemas.microsoft.com/office/drawing/2014/main" id="{F1618FFF-0B43-4E0B-8FAC-B0A0E36BEA2E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29" name="Grafik 328">
                <a:extLst>
                  <a:ext uri="{FF2B5EF4-FFF2-40B4-BE49-F238E27FC236}">
                    <a16:creationId xmlns:a16="http://schemas.microsoft.com/office/drawing/2014/main" id="{B2F97040-4F65-4824-9928-FE82DDE392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899F24F2-0D3B-44B9-8D07-4B01F6DA56AC}"/>
                </a:ext>
              </a:extLst>
            </p:cNvPr>
            <p:cNvCxnSpPr>
              <a:cxnSpLocks/>
              <a:stCxn id="330" idx="0"/>
              <a:endCxn id="334" idx="2"/>
            </p:cNvCxnSpPr>
            <p:nvPr/>
          </p:nvCxnSpPr>
          <p:spPr>
            <a:xfrm rot="5400000" flipH="1" flipV="1">
              <a:off x="2959691" y="5414554"/>
              <a:ext cx="359999" cy="7058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43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F7D5E88-ED2B-41F3-8CBF-6FE78E92AAE4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ABB05C2-3675-4A43-98B9-0558A9FE3487}"/>
              </a:ext>
            </a:extLst>
          </p:cNvPr>
          <p:cNvGrpSpPr/>
          <p:nvPr/>
        </p:nvGrpSpPr>
        <p:grpSpPr>
          <a:xfrm>
            <a:off x="1601697" y="626153"/>
            <a:ext cx="8653091" cy="4703997"/>
            <a:chOff x="1601697" y="626153"/>
            <a:chExt cx="8653091" cy="4703997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7AA1795C-B008-48C8-94BF-C44444BCD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3508790"/>
              <a:ext cx="3780000" cy="1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EC4BAC4-A085-4EE7-829C-EF2348FB7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1697" y="1509771"/>
              <a:ext cx="0" cy="378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18455F3-A5E9-44BA-B724-DA8D4D45B5F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947" y="1509771"/>
              <a:ext cx="2937750" cy="3143251"/>
            </a:xfrm>
            <a:prstGeom prst="line">
              <a:avLst/>
            </a:prstGeom>
            <a:ln w="15875">
              <a:solidFill>
                <a:srgbClr val="25B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18D2EFB-F07F-4BE1-BA4E-7CE9EE3BF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2304044"/>
              <a:ext cx="3780000" cy="2565063"/>
            </a:xfrm>
            <a:prstGeom prst="line">
              <a:avLst/>
            </a:prstGeom>
            <a:ln w="15875">
              <a:solidFill>
                <a:srgbClr val="FF7F2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E2B0BA8-C195-4B14-835C-E3932819D08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0" y="3394407"/>
              <a:ext cx="390641" cy="261633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4C589953-7346-44EF-B83F-99DE98763AE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379" y="1206524"/>
              <a:ext cx="378494" cy="25983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44F0D8D-101C-4C73-9CC2-E4614F7E5A7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1" y="1871873"/>
              <a:ext cx="4788477" cy="433002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BED1A530-28CE-4B3F-B4E1-E160D0EBA9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0" y="4653022"/>
              <a:ext cx="4776646" cy="433835"/>
            </a:xfrm>
            <a:prstGeom prst="rect">
              <a:avLst/>
            </a:prstGeom>
          </p:spPr>
        </p:pic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583ED4D-DCA1-4930-9843-51DE2F1CF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527850"/>
              <a:ext cx="1805387" cy="127052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1B4FBFF-9B28-4EF0-BA71-6FE82091B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638976"/>
              <a:ext cx="3780000" cy="258384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7AF3DA0-B528-4A74-9C2D-12E551BE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530679"/>
              <a:ext cx="2935845" cy="2036703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604AA7B-1FD1-4A19-9159-ACDBAEFAA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216" y="3014462"/>
              <a:ext cx="3217481" cy="2204562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9F6ADE90-85CC-4F8F-8D1D-AC1EAF6D5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9925" y="3726107"/>
              <a:ext cx="2171772" cy="1563664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1482838-EDB1-4112-B5F4-8A530B9C3A65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1509059"/>
              <a:ext cx="3598953" cy="3821091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C9FBC6E7-19E6-486F-B7C5-363B1A18C3D7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2405983"/>
              <a:ext cx="2703603" cy="2883788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51940C10-B47A-4973-80FA-115AB872DFB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3184329"/>
              <a:ext cx="1974614" cy="2142992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4FD1BAD-1EE3-4844-9585-435C5A5C7C22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4053382"/>
              <a:ext cx="1141503" cy="1273939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9776227-40D6-4234-B5F6-1AAB2425B410}"/>
                </a:ext>
              </a:extLst>
            </p:cNvPr>
            <p:cNvCxnSpPr>
              <a:cxnSpLocks/>
            </p:cNvCxnSpPr>
            <p:nvPr/>
          </p:nvCxnSpPr>
          <p:spPr>
            <a:xfrm>
              <a:off x="3287142" y="1527849"/>
              <a:ext cx="2094555" cy="2272626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05E3B072-0446-46CC-B998-670DD29A6099}"/>
                </a:ext>
              </a:extLst>
            </p:cNvPr>
            <p:cNvCxnSpPr>
              <a:cxnSpLocks/>
            </p:cNvCxnSpPr>
            <p:nvPr/>
          </p:nvCxnSpPr>
          <p:spPr>
            <a:xfrm>
              <a:off x="4148846" y="1535361"/>
              <a:ext cx="1237309" cy="1417343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900148E-1E9B-486B-AFDD-21D8A969A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5300" y="4472567"/>
              <a:ext cx="1076397" cy="82885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48B0323-A3AD-4241-BF2E-D7B81A9708C8}"/>
                </a:ext>
              </a:extLst>
            </p:cNvPr>
            <p:cNvSpPr/>
            <p:nvPr/>
          </p:nvSpPr>
          <p:spPr>
            <a:xfrm>
              <a:off x="1762125" y="3847877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CB47E0B-35DF-42D4-8578-CCD989DC2148}"/>
                </a:ext>
              </a:extLst>
            </p:cNvPr>
            <p:cNvSpPr/>
            <p:nvPr/>
          </p:nvSpPr>
          <p:spPr>
            <a:xfrm>
              <a:off x="1830072" y="4423532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922001D-B1D6-45D5-B327-B6001A7AB224}"/>
                </a:ext>
              </a:extLst>
            </p:cNvPr>
            <p:cNvSpPr/>
            <p:nvPr/>
          </p:nvSpPr>
          <p:spPr>
            <a:xfrm>
              <a:off x="2327543" y="3979542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843378D-C350-4519-9A63-1B3BB48DBF96}"/>
                </a:ext>
              </a:extLst>
            </p:cNvPr>
            <p:cNvSpPr/>
            <p:nvPr/>
          </p:nvSpPr>
          <p:spPr>
            <a:xfrm>
              <a:off x="4127387" y="2085697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321FA2C-AC52-432E-9997-5BCA21572F9B}"/>
                </a:ext>
              </a:extLst>
            </p:cNvPr>
            <p:cNvSpPr/>
            <p:nvPr/>
          </p:nvSpPr>
          <p:spPr>
            <a:xfrm>
              <a:off x="4195334" y="2661352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00BE8F5-E33A-4D2D-AD7A-1C93B1DF94CD}"/>
                </a:ext>
              </a:extLst>
            </p:cNvPr>
            <p:cNvSpPr/>
            <p:nvPr/>
          </p:nvSpPr>
          <p:spPr>
            <a:xfrm>
              <a:off x="4692805" y="2217362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EB83030-C165-46D6-8A3A-A11CEB781B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149" y="626153"/>
              <a:ext cx="2981531" cy="34491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17BB26E-3747-4767-9810-6530E0FAD70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149" y="1028475"/>
              <a:ext cx="2957289" cy="344910"/>
            </a:xfrm>
            <a:prstGeom prst="rect">
              <a:avLst/>
            </a:prstGeom>
          </p:spPr>
        </p:pic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672DDE80-01B6-4D66-96C3-509EA790E20A}"/>
                </a:ext>
              </a:extLst>
            </p:cNvPr>
            <p:cNvSpPr/>
            <p:nvPr/>
          </p:nvSpPr>
          <p:spPr>
            <a:xfrm>
              <a:off x="4800805" y="744608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98739A2-14A1-45F7-B64A-4FEFED3E433A}"/>
                </a:ext>
              </a:extLst>
            </p:cNvPr>
            <p:cNvSpPr/>
            <p:nvPr/>
          </p:nvSpPr>
          <p:spPr>
            <a:xfrm>
              <a:off x="4800805" y="1146930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835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CE3F2B8-DB8C-406C-9783-B6599C298ABD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08BF7AE-8469-4999-B9E5-055CD10925BC}"/>
              </a:ext>
            </a:extLst>
          </p:cNvPr>
          <p:cNvGrpSpPr/>
          <p:nvPr/>
        </p:nvGrpSpPr>
        <p:grpSpPr>
          <a:xfrm>
            <a:off x="-6384586" y="1296839"/>
            <a:ext cx="4901162" cy="5702991"/>
            <a:chOff x="-3988595" y="1862803"/>
            <a:chExt cx="4901162" cy="570299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EBA75F06-142D-4D03-96D3-1768EBC88B7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7919" y="6479019"/>
              <a:ext cx="799723" cy="563815"/>
            </a:xfrm>
            <a:prstGeom prst="rect">
              <a:avLst/>
            </a:prstGeom>
          </p:spPr>
        </p:pic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BFEFC9E-EF7E-46C8-BB13-A42ABA573096}"/>
                </a:ext>
              </a:extLst>
            </p:cNvPr>
            <p:cNvSpPr/>
            <p:nvPr/>
          </p:nvSpPr>
          <p:spPr>
            <a:xfrm>
              <a:off x="-256196" y="4331550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26C3A60-185C-423D-BD4C-88B0BA5B6B82}"/>
                </a:ext>
              </a:extLst>
            </p:cNvPr>
            <p:cNvSpPr/>
            <p:nvPr/>
          </p:nvSpPr>
          <p:spPr>
            <a:xfrm>
              <a:off x="-3988595" y="576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55CA84C-A134-4EFA-B98E-A404BE20DE42}"/>
                </a:ext>
              </a:extLst>
            </p:cNvPr>
            <p:cNvSpPr/>
            <p:nvPr/>
          </p:nvSpPr>
          <p:spPr>
            <a:xfrm>
              <a:off x="-3988595" y="504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2E8A7C9-1983-47BC-AE1F-E0304114F9F8}"/>
                </a:ext>
              </a:extLst>
            </p:cNvPr>
            <p:cNvSpPr/>
            <p:nvPr/>
          </p:nvSpPr>
          <p:spPr>
            <a:xfrm>
              <a:off x="-3988595" y="432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E4DF4025-1081-40D3-B2F2-4EB704F430BD}"/>
                </a:ext>
              </a:extLst>
            </p:cNvPr>
            <p:cNvSpPr/>
            <p:nvPr/>
          </p:nvSpPr>
          <p:spPr>
            <a:xfrm>
              <a:off x="-3537371" y="5405794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323B43E-7F4E-400E-A844-66BA23327C1F}"/>
                </a:ext>
              </a:extLst>
            </p:cNvPr>
            <p:cNvSpPr/>
            <p:nvPr/>
          </p:nvSpPr>
          <p:spPr>
            <a:xfrm>
              <a:off x="-3537371" y="4685794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E42B076C-00C3-43D0-9F74-AD934A49AEC1}"/>
                </a:ext>
              </a:extLst>
            </p:cNvPr>
            <p:cNvSpPr/>
            <p:nvPr/>
          </p:nvSpPr>
          <p:spPr>
            <a:xfrm>
              <a:off x="-3537371" y="3965794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C9D5E9F-AF71-412C-B83E-B893A45FCD62}"/>
                </a:ext>
              </a:extLst>
            </p:cNvPr>
            <p:cNvSpPr/>
            <p:nvPr/>
          </p:nvSpPr>
          <p:spPr>
            <a:xfrm>
              <a:off x="-3091567" y="504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4735D552-7748-4EBD-8BE2-AA458A329167}"/>
                </a:ext>
              </a:extLst>
            </p:cNvPr>
            <p:cNvSpPr/>
            <p:nvPr/>
          </p:nvSpPr>
          <p:spPr>
            <a:xfrm>
              <a:off x="-3091567" y="432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6A5A85F-A1AB-4A9F-A947-520744F8E2AB}"/>
                </a:ext>
              </a:extLst>
            </p:cNvPr>
            <p:cNvSpPr/>
            <p:nvPr/>
          </p:nvSpPr>
          <p:spPr>
            <a:xfrm>
              <a:off x="-3091567" y="360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A923232-17FA-4E3F-9B77-3A1AC6D3E23D}"/>
                </a:ext>
              </a:extLst>
            </p:cNvPr>
            <p:cNvSpPr/>
            <p:nvPr/>
          </p:nvSpPr>
          <p:spPr>
            <a:xfrm>
              <a:off x="-3988595" y="648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77D9C3E-7004-43B4-9DC5-452B4C01B9AF}"/>
                </a:ext>
              </a:extLst>
            </p:cNvPr>
            <p:cNvSpPr/>
            <p:nvPr/>
          </p:nvSpPr>
          <p:spPr>
            <a:xfrm>
              <a:off x="-3537371" y="612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C4A65FF-55F4-4274-B8E0-B27F90E7B6D1}"/>
                </a:ext>
              </a:extLst>
            </p:cNvPr>
            <p:cNvSpPr/>
            <p:nvPr/>
          </p:nvSpPr>
          <p:spPr>
            <a:xfrm>
              <a:off x="-3091567" y="576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9A0BB3F-F483-49FA-B23C-49BB25B5D314}"/>
                </a:ext>
              </a:extLst>
            </p:cNvPr>
            <p:cNvSpPr/>
            <p:nvPr/>
          </p:nvSpPr>
          <p:spPr>
            <a:xfrm>
              <a:off x="-2645763" y="468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87F14612-3545-42F0-A62D-26D1B9F5EEBA}"/>
                </a:ext>
              </a:extLst>
            </p:cNvPr>
            <p:cNvSpPr/>
            <p:nvPr/>
          </p:nvSpPr>
          <p:spPr>
            <a:xfrm>
              <a:off x="-2645763" y="396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0FEAF906-A828-4787-A609-A985A387B241}"/>
                </a:ext>
              </a:extLst>
            </p:cNvPr>
            <p:cNvSpPr/>
            <p:nvPr/>
          </p:nvSpPr>
          <p:spPr>
            <a:xfrm>
              <a:off x="-2645763" y="3245061"/>
              <a:ext cx="360000" cy="360000"/>
            </a:xfrm>
            <a:prstGeom prst="ellipse">
              <a:avLst/>
            </a:prstGeom>
            <a:solidFill>
              <a:srgbClr val="9FF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61ECF51-7EC7-48C0-99B0-06ABC0909DC0}"/>
                </a:ext>
              </a:extLst>
            </p:cNvPr>
            <p:cNvSpPr/>
            <p:nvPr/>
          </p:nvSpPr>
          <p:spPr>
            <a:xfrm>
              <a:off x="-2645763" y="540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4596EB8-F0BB-4AB2-A9F4-738C405FB3E8}"/>
                </a:ext>
              </a:extLst>
            </p:cNvPr>
            <p:cNvSpPr/>
            <p:nvPr/>
          </p:nvSpPr>
          <p:spPr>
            <a:xfrm>
              <a:off x="-3988595" y="720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BB9E8248-5900-4005-8698-827F6F639365}"/>
                </a:ext>
              </a:extLst>
            </p:cNvPr>
            <p:cNvSpPr/>
            <p:nvPr/>
          </p:nvSpPr>
          <p:spPr>
            <a:xfrm>
              <a:off x="-3537371" y="6845794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78723F5-3CB2-49F1-B4AD-090D61397D9C}"/>
                </a:ext>
              </a:extLst>
            </p:cNvPr>
            <p:cNvSpPr/>
            <p:nvPr/>
          </p:nvSpPr>
          <p:spPr>
            <a:xfrm>
              <a:off x="-3091567" y="648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33B5099-200D-4CB7-B329-C30E02117545}"/>
                </a:ext>
              </a:extLst>
            </p:cNvPr>
            <p:cNvSpPr/>
            <p:nvPr/>
          </p:nvSpPr>
          <p:spPr>
            <a:xfrm>
              <a:off x="-2645763" y="612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E7590EA-BCE7-452F-B40F-7186D152C4B3}"/>
                </a:ext>
              </a:extLst>
            </p:cNvPr>
            <p:cNvSpPr/>
            <p:nvPr/>
          </p:nvSpPr>
          <p:spPr>
            <a:xfrm>
              <a:off x="-2197746" y="432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6684913-E314-4C7E-B966-74C15F64C86D}"/>
                </a:ext>
              </a:extLst>
            </p:cNvPr>
            <p:cNvSpPr/>
            <p:nvPr/>
          </p:nvSpPr>
          <p:spPr>
            <a:xfrm>
              <a:off x="-2197746" y="360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1ABB508A-D63C-4A6E-B7E0-015927C5001D}"/>
                </a:ext>
              </a:extLst>
            </p:cNvPr>
            <p:cNvSpPr/>
            <p:nvPr/>
          </p:nvSpPr>
          <p:spPr>
            <a:xfrm>
              <a:off x="-2197746" y="288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D9C57-2FAD-476E-B0D8-8AA7B78A2550}"/>
                </a:ext>
              </a:extLst>
            </p:cNvPr>
            <p:cNvSpPr/>
            <p:nvPr/>
          </p:nvSpPr>
          <p:spPr>
            <a:xfrm>
              <a:off x="-2197746" y="504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2CA52FF3-2870-4C5B-B1AA-31CB2BEC84B0}"/>
                </a:ext>
              </a:extLst>
            </p:cNvPr>
            <p:cNvSpPr/>
            <p:nvPr/>
          </p:nvSpPr>
          <p:spPr>
            <a:xfrm>
              <a:off x="-2197746" y="5765061"/>
              <a:ext cx="360000" cy="360000"/>
            </a:xfrm>
            <a:prstGeom prst="ellipse">
              <a:avLst/>
            </a:prstGeom>
            <a:solidFill>
              <a:srgbClr val="FF7F2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1764279-B891-43BB-BC60-57F06E6319ED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>
              <a:off x="-2731567" y="3785061"/>
              <a:ext cx="2475371" cy="72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BEB694A8-5D0A-4923-ACD6-D993D86293C5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>
              <a:off x="-3177371" y="4145794"/>
              <a:ext cx="2921175" cy="3657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2B9169A8-36AD-488B-B3CC-B18BCC0E0B57}"/>
                </a:ext>
              </a:extLst>
            </p:cNvPr>
            <p:cNvCxnSpPr>
              <a:cxnSpLocks/>
              <a:stCxn id="46" idx="6"/>
              <a:endCxn id="31" idx="2"/>
            </p:cNvCxnSpPr>
            <p:nvPr/>
          </p:nvCxnSpPr>
          <p:spPr>
            <a:xfrm>
              <a:off x="-2285763" y="3425061"/>
              <a:ext cx="2029567" cy="108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A91D67F1-49B4-4193-AFD0-6F01A21CA3BA}"/>
                </a:ext>
              </a:extLst>
            </p:cNvPr>
            <p:cNvCxnSpPr>
              <a:cxnSpLocks/>
              <a:stCxn id="45" idx="6"/>
              <a:endCxn id="31" idx="2"/>
            </p:cNvCxnSpPr>
            <p:nvPr/>
          </p:nvCxnSpPr>
          <p:spPr>
            <a:xfrm>
              <a:off x="-2285763" y="4145061"/>
              <a:ext cx="2029567" cy="36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3C61396-97D4-403A-98E8-26A8EC046E75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 flipV="1">
              <a:off x="-3177371" y="4511550"/>
              <a:ext cx="2921175" cy="354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1EEBB12F-F96F-44CD-8357-2B1E8DF2ACEF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>
              <a:off x="-2731567" y="4505061"/>
              <a:ext cx="2475371" cy="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9695CA6B-F310-473F-9B51-1DFE6C3CEDA0}"/>
                </a:ext>
              </a:extLst>
            </p:cNvPr>
            <p:cNvCxnSpPr>
              <a:cxnSpLocks/>
              <a:stCxn id="44" idx="6"/>
              <a:endCxn id="31" idx="2"/>
            </p:cNvCxnSpPr>
            <p:nvPr/>
          </p:nvCxnSpPr>
          <p:spPr>
            <a:xfrm flipV="1">
              <a:off x="-2285763" y="4511550"/>
              <a:ext cx="2029567" cy="3535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42CB52DC-9503-49A0-AA9E-091D62520A36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 flipV="1">
              <a:off x="-3177371" y="4511550"/>
              <a:ext cx="2921175" cy="1074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658367BB-1D1F-4718-99B9-0B266F884CEF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-2731567" y="4511550"/>
              <a:ext cx="2475371" cy="7135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700105E7-76C2-419B-9404-2976E3F1290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70980" y="3283786"/>
              <a:ext cx="745420" cy="693071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52B555A4-AB71-4050-8076-4B97BC769F9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5486" y="7274933"/>
              <a:ext cx="280368" cy="221721"/>
            </a:xfrm>
            <a:prstGeom prst="rect">
              <a:avLst/>
            </a:prstGeom>
          </p:spPr>
        </p:pic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CAE9EB4-F06D-46AF-92EA-EEBF0568CA18}"/>
                </a:ext>
              </a:extLst>
            </p:cNvPr>
            <p:cNvSpPr/>
            <p:nvPr/>
          </p:nvSpPr>
          <p:spPr>
            <a:xfrm>
              <a:off x="-703280" y="468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FADEF983-041C-4412-A6E4-ABE9C57BF813}"/>
                </a:ext>
              </a:extLst>
            </p:cNvPr>
            <p:cNvSpPr/>
            <p:nvPr/>
          </p:nvSpPr>
          <p:spPr>
            <a:xfrm>
              <a:off x="-256196" y="504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8B6CAEB9-0582-4712-89DE-0B7E3A332B6B}"/>
                </a:ext>
              </a:extLst>
            </p:cNvPr>
            <p:cNvSpPr/>
            <p:nvPr/>
          </p:nvSpPr>
          <p:spPr>
            <a:xfrm>
              <a:off x="-703280" y="540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EEEFB0E-A17B-4A6A-B953-0B5218D48C1E}"/>
                </a:ext>
              </a:extLst>
            </p:cNvPr>
            <p:cNvSpPr/>
            <p:nvPr/>
          </p:nvSpPr>
          <p:spPr>
            <a:xfrm>
              <a:off x="193292" y="4685061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5F77CA5-8CDF-4D52-8EFF-F0DB3E8446D6}"/>
                </a:ext>
              </a:extLst>
            </p:cNvPr>
            <p:cNvSpPr/>
            <p:nvPr/>
          </p:nvSpPr>
          <p:spPr>
            <a:xfrm>
              <a:off x="193292" y="397155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7971879-6CBB-4C35-B37B-CCF09328962D}"/>
                </a:ext>
              </a:extLst>
            </p:cNvPr>
            <p:cNvSpPr/>
            <p:nvPr/>
          </p:nvSpPr>
          <p:spPr>
            <a:xfrm>
              <a:off x="-260835" y="5752857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F4E6E25-D531-4CBA-8FD1-A5C6799E8CA4}"/>
                </a:ext>
              </a:extLst>
            </p:cNvPr>
            <p:cNvSpPr/>
            <p:nvPr/>
          </p:nvSpPr>
          <p:spPr>
            <a:xfrm>
              <a:off x="-707919" y="6112857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FDF8C82F-7228-452D-A3D6-9E244E556B0E}"/>
                </a:ext>
              </a:extLst>
            </p:cNvPr>
            <p:cNvSpPr/>
            <p:nvPr/>
          </p:nvSpPr>
          <p:spPr>
            <a:xfrm>
              <a:off x="188653" y="5392857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E3315A17-CC8C-4383-A5F8-462A17AA434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56387" y="1862803"/>
              <a:ext cx="2087164" cy="455686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EF6D5E8C-2AB2-4A9D-B0B4-7D82E6931027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74238" y="1862803"/>
              <a:ext cx="1986805" cy="455629"/>
            </a:xfrm>
            <a:prstGeom prst="rect">
              <a:avLst/>
            </a:prstGeom>
          </p:spPr>
        </p:pic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6665E8F5-8643-480E-B36E-D302CC629915}"/>
              </a:ext>
            </a:extLst>
          </p:cNvPr>
          <p:cNvGrpSpPr/>
          <p:nvPr/>
        </p:nvGrpSpPr>
        <p:grpSpPr>
          <a:xfrm>
            <a:off x="1120207" y="1384955"/>
            <a:ext cx="10202763" cy="5875293"/>
            <a:chOff x="3081908" y="916032"/>
            <a:chExt cx="10202763" cy="5875293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5DE5B82-E8CA-4D81-9D57-197A283B7E46}"/>
                </a:ext>
              </a:extLst>
            </p:cNvPr>
            <p:cNvGrpSpPr/>
            <p:nvPr/>
          </p:nvGrpSpPr>
          <p:grpSpPr>
            <a:xfrm>
              <a:off x="3081908" y="916032"/>
              <a:ext cx="10202763" cy="5875293"/>
              <a:chOff x="3972862" y="2194759"/>
              <a:chExt cx="10202763" cy="5875293"/>
            </a:xfrm>
          </p:grpSpPr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E81E30F2-DC89-4BB1-9603-C73A11050FE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9804" y="2201841"/>
                <a:ext cx="1705295" cy="396768"/>
              </a:xfrm>
              <a:prstGeom prst="rect">
                <a:avLst/>
              </a:prstGeom>
            </p:spPr>
          </p:pic>
          <p:pic>
            <p:nvPicPr>
              <p:cNvPr id="111" name="Grafik 110">
                <a:extLst>
                  <a:ext uri="{FF2B5EF4-FFF2-40B4-BE49-F238E27FC236}">
                    <a16:creationId xmlns:a16="http://schemas.microsoft.com/office/drawing/2014/main" id="{3342259C-CF82-4E7C-83F3-736C4F770D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7757" y="2196566"/>
                <a:ext cx="1864798" cy="403030"/>
              </a:xfrm>
              <a:prstGeom prst="rect">
                <a:avLst/>
              </a:prstGeom>
            </p:spPr>
          </p:pic>
          <p:pic>
            <p:nvPicPr>
              <p:cNvPr id="115" name="Grafik 114">
                <a:extLst>
                  <a:ext uri="{FF2B5EF4-FFF2-40B4-BE49-F238E27FC236}">
                    <a16:creationId xmlns:a16="http://schemas.microsoft.com/office/drawing/2014/main" id="{A93A8619-7851-46D0-A857-1BA00F53D04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3087" y="2194759"/>
                <a:ext cx="1801637" cy="406643"/>
              </a:xfrm>
              <a:prstGeom prst="rect">
                <a:avLst/>
              </a:prstGeom>
            </p:spPr>
          </p:pic>
          <p:pic>
            <p:nvPicPr>
              <p:cNvPr id="3" name="Grafik 2" descr="Ein Bild, das Gebäude enthält.&#10;&#10;Automatisch generierte Beschreibung">
                <a:extLst>
                  <a:ext uri="{FF2B5EF4-FFF2-40B4-BE49-F238E27FC236}">
                    <a16:creationId xmlns:a16="http://schemas.microsoft.com/office/drawing/2014/main" id="{C3D3FAB4-A219-4F23-958D-0042789310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7" t="3690" r="2489" b="2209"/>
              <a:stretch/>
            </p:blipFill>
            <p:spPr>
              <a:xfrm>
                <a:off x="7342842" y="3468414"/>
                <a:ext cx="1170511" cy="1191949"/>
              </a:xfrm>
              <a:prstGeom prst="rect">
                <a:avLst/>
              </a:prstGeom>
            </p:spPr>
          </p:pic>
          <p:pic>
            <p:nvPicPr>
              <p:cNvPr id="6" name="Grafik 5" descr="Ein Bild, das Shoji, Fenster enthält.&#10;&#10;Automatisch generierte Beschreibung">
                <a:extLst>
                  <a:ext uri="{FF2B5EF4-FFF2-40B4-BE49-F238E27FC236}">
                    <a16:creationId xmlns:a16="http://schemas.microsoft.com/office/drawing/2014/main" id="{2369E1F3-22B2-49F5-846D-1F060CD322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8" t="1646" r="2351" b="1827"/>
              <a:stretch/>
            </p:blipFill>
            <p:spPr>
              <a:xfrm>
                <a:off x="9369091" y="5908123"/>
                <a:ext cx="1802130" cy="1787500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1BA96DC6-90FD-422B-8444-217053F25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9" t="1858" r="2351" b="-1"/>
              <a:stretch/>
            </p:blipFill>
            <p:spPr>
              <a:xfrm>
                <a:off x="9369091" y="3170639"/>
                <a:ext cx="1802130" cy="1787500"/>
              </a:xfrm>
              <a:prstGeom prst="rect">
                <a:avLst/>
              </a:prstGeom>
            </p:spPr>
          </p:pic>
          <p:pic>
            <p:nvPicPr>
              <p:cNvPr id="11" name="Grafik 10" descr="Ein Bild, das Straße, Betonmischmaschine, Gebäude, draußen enthält.&#10;&#10;Automatisch generierte Beschreibung">
                <a:extLst>
                  <a:ext uri="{FF2B5EF4-FFF2-40B4-BE49-F238E27FC236}">
                    <a16:creationId xmlns:a16="http://schemas.microsoft.com/office/drawing/2014/main" id="{E402FE67-A9A1-45BC-90F7-7ECC9D188E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6" t="649" r="2089" b="-1"/>
              <a:stretch/>
            </p:blipFill>
            <p:spPr>
              <a:xfrm>
                <a:off x="11712187" y="5533695"/>
                <a:ext cx="2463438" cy="2536357"/>
              </a:xfrm>
              <a:prstGeom prst="rect">
                <a:avLst/>
              </a:prstGeom>
            </p:spPr>
          </p:pic>
          <p:pic>
            <p:nvPicPr>
              <p:cNvPr id="14" name="Grafik 13" descr="Ein Bild, das Möbel enthält.&#10;&#10;Automatisch generierte Beschreibung">
                <a:extLst>
                  <a:ext uri="{FF2B5EF4-FFF2-40B4-BE49-F238E27FC236}">
                    <a16:creationId xmlns:a16="http://schemas.microsoft.com/office/drawing/2014/main" id="{AC8F7C2C-E39F-4113-925A-776AF8524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2" t="892" r="634" b="732"/>
              <a:stretch/>
            </p:blipFill>
            <p:spPr>
              <a:xfrm>
                <a:off x="11712187" y="2796211"/>
                <a:ext cx="2463438" cy="2536357"/>
              </a:xfrm>
              <a:prstGeom prst="rect">
                <a:avLst/>
              </a:prstGeom>
            </p:spPr>
          </p:pic>
          <p:pic>
            <p:nvPicPr>
              <p:cNvPr id="17" name="Grafik 16" descr="Ein Bild, das Kreuzworträtsel enthält.&#10;&#10;Automatisch generierte Beschreibung">
                <a:extLst>
                  <a:ext uri="{FF2B5EF4-FFF2-40B4-BE49-F238E27FC236}">
                    <a16:creationId xmlns:a16="http://schemas.microsoft.com/office/drawing/2014/main" id="{4A7DA775-59F3-4546-915D-749DA872D1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20" r="4432"/>
              <a:stretch/>
            </p:blipFill>
            <p:spPr>
              <a:xfrm>
                <a:off x="7328012" y="6192925"/>
                <a:ext cx="1200165" cy="1217895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6CF1C0F1-19E9-4B30-8001-6D323D055B4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2862" y="6599115"/>
                <a:ext cx="2354683" cy="405514"/>
              </a:xfrm>
              <a:prstGeom prst="rect">
                <a:avLst/>
              </a:prstGeom>
            </p:spPr>
          </p:pic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9A06C278-2865-49BE-A37F-8EE12D3F4629}"/>
                </a:ext>
              </a:extLst>
            </p:cNvPr>
            <p:cNvGrpSpPr/>
            <p:nvPr/>
          </p:nvGrpSpPr>
          <p:grpSpPr>
            <a:xfrm>
              <a:off x="3126940" y="2394113"/>
              <a:ext cx="2264617" cy="848058"/>
              <a:chOff x="1958070" y="3302507"/>
              <a:chExt cx="2264617" cy="848058"/>
            </a:xfrm>
          </p:grpSpPr>
          <p:pic>
            <p:nvPicPr>
              <p:cNvPr id="99" name="Grafik 98">
                <a:extLst>
                  <a:ext uri="{FF2B5EF4-FFF2-40B4-BE49-F238E27FC236}">
                    <a16:creationId xmlns:a16="http://schemas.microsoft.com/office/drawing/2014/main" id="{D1B6B114-D82A-438F-A3FA-BBDEA6AE247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0471" y="3302507"/>
                <a:ext cx="2119814" cy="400071"/>
              </a:xfrm>
              <a:prstGeom prst="rect">
                <a:avLst/>
              </a:prstGeom>
            </p:spPr>
          </p:pic>
          <p:pic>
            <p:nvPicPr>
              <p:cNvPr id="102" name="Grafik 101">
                <a:extLst>
                  <a:ext uri="{FF2B5EF4-FFF2-40B4-BE49-F238E27FC236}">
                    <a16:creationId xmlns:a16="http://schemas.microsoft.com/office/drawing/2014/main" id="{324CEF96-3670-45C6-8045-512E1D4CC4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8070" y="3820548"/>
                <a:ext cx="2264617" cy="3300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6449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E90EED2-517F-4691-8170-B92D30635D0C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C7750A-B7C1-46D2-9764-DD295874D6B0}"/>
              </a:ext>
            </a:extLst>
          </p:cNvPr>
          <p:cNvGrpSpPr/>
          <p:nvPr/>
        </p:nvGrpSpPr>
        <p:grpSpPr>
          <a:xfrm>
            <a:off x="9722739" y="132156"/>
            <a:ext cx="1818403" cy="3752760"/>
            <a:chOff x="9722739" y="132156"/>
            <a:chExt cx="1818403" cy="375276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1D7D6BA-2074-4F35-B56E-8F8B880C3BE5}"/>
                </a:ext>
              </a:extLst>
            </p:cNvPr>
            <p:cNvSpPr/>
            <p:nvPr/>
          </p:nvSpPr>
          <p:spPr>
            <a:xfrm>
              <a:off x="9722739" y="10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8967725-19DA-4D6D-948E-D211F60EF405}"/>
                </a:ext>
              </a:extLst>
            </p:cNvPr>
            <p:cNvSpPr/>
            <p:nvPr/>
          </p:nvSpPr>
          <p:spPr>
            <a:xfrm>
              <a:off x="9722739" y="175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B5632D-0CE8-424E-B1D9-BC8B42514445}"/>
                </a:ext>
              </a:extLst>
            </p:cNvPr>
            <p:cNvSpPr/>
            <p:nvPr/>
          </p:nvSpPr>
          <p:spPr>
            <a:xfrm>
              <a:off x="11181142" y="139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6B16C09-29A6-4346-B137-D4B9430CD9C1}"/>
                </a:ext>
              </a:extLst>
            </p:cNvPr>
            <p:cNvSpPr/>
            <p:nvPr/>
          </p:nvSpPr>
          <p:spPr>
            <a:xfrm>
              <a:off x="11181142" y="211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8AE22BCE-A727-440C-B082-AFA7F104B391}"/>
                </a:ext>
              </a:extLst>
            </p:cNvPr>
            <p:cNvSpPr/>
            <p:nvPr/>
          </p:nvSpPr>
          <p:spPr>
            <a:xfrm>
              <a:off x="11181142" y="28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999F0DB-381B-460C-BF58-E48C9AA8AC0F}"/>
                </a:ext>
              </a:extLst>
            </p:cNvPr>
            <p:cNvSpPr/>
            <p:nvPr/>
          </p:nvSpPr>
          <p:spPr>
            <a:xfrm>
              <a:off x="11181142" y="6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F473399-35E2-4DE0-83B5-09E394A3B246}"/>
                </a:ext>
              </a:extLst>
            </p:cNvPr>
            <p:cNvSpPr/>
            <p:nvPr/>
          </p:nvSpPr>
          <p:spPr>
            <a:xfrm>
              <a:off x="9722739" y="24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B886F592-3F3E-4E6D-A34E-962BAECC2BFB}"/>
                </a:ext>
              </a:extLst>
            </p:cNvPr>
            <p:cNvCxnSpPr>
              <a:stCxn id="62" idx="6"/>
              <a:endCxn id="68" idx="2"/>
            </p:cNvCxnSpPr>
            <p:nvPr/>
          </p:nvCxnSpPr>
          <p:spPr>
            <a:xfrm flipV="1">
              <a:off x="10082739" y="8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4605906-E3B6-4B86-869D-6B9BAEC57DC2}"/>
                </a:ext>
              </a:extLst>
            </p:cNvPr>
            <p:cNvCxnSpPr>
              <a:cxnSpLocks/>
              <a:stCxn id="65" idx="2"/>
              <a:endCxn id="62" idx="6"/>
            </p:cNvCxnSpPr>
            <p:nvPr/>
          </p:nvCxnSpPr>
          <p:spPr>
            <a:xfrm flipH="1" flipV="1">
              <a:off x="10082739" y="121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FF00C39-9B92-48F2-ABB4-274C13BB0779}"/>
                </a:ext>
              </a:extLst>
            </p:cNvPr>
            <p:cNvCxnSpPr>
              <a:cxnSpLocks/>
              <a:stCxn id="66" idx="2"/>
              <a:endCxn id="62" idx="6"/>
            </p:cNvCxnSpPr>
            <p:nvPr/>
          </p:nvCxnSpPr>
          <p:spPr>
            <a:xfrm flipH="1" flipV="1">
              <a:off x="10082739" y="121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D5C4D6B-B9D8-47C2-BA3C-39C43A416075}"/>
                </a:ext>
              </a:extLst>
            </p:cNvPr>
            <p:cNvCxnSpPr>
              <a:cxnSpLocks/>
              <a:stCxn id="67" idx="2"/>
              <a:endCxn id="62" idx="6"/>
            </p:cNvCxnSpPr>
            <p:nvPr/>
          </p:nvCxnSpPr>
          <p:spPr>
            <a:xfrm flipH="1" flipV="1">
              <a:off x="10082739" y="121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D26D372-B5F6-4578-8C6B-1FD18D314BDD}"/>
                </a:ext>
              </a:extLst>
            </p:cNvPr>
            <p:cNvCxnSpPr>
              <a:cxnSpLocks/>
              <a:stCxn id="68" idx="2"/>
              <a:endCxn id="64" idx="6"/>
            </p:cNvCxnSpPr>
            <p:nvPr/>
          </p:nvCxnSpPr>
          <p:spPr>
            <a:xfrm flipH="1">
              <a:off x="10082739" y="85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500B7865-E077-442E-ABC2-B78157EEC400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>
              <a:off x="10082739" y="157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45ABDEF-503F-4D3A-A5B5-7F8917C6912E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10082739" y="193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550A6D98-D713-46D8-89F2-D8DE633A35B1}"/>
                </a:ext>
              </a:extLst>
            </p:cNvPr>
            <p:cNvCxnSpPr>
              <a:cxnSpLocks/>
              <a:endCxn id="64" idx="6"/>
            </p:cNvCxnSpPr>
            <p:nvPr/>
          </p:nvCxnSpPr>
          <p:spPr>
            <a:xfrm flipH="1" flipV="1">
              <a:off x="10082739" y="193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10E1A48-C91C-4137-BCE1-06FDA319EE43}"/>
                </a:ext>
              </a:extLst>
            </p:cNvPr>
            <p:cNvCxnSpPr>
              <a:cxnSpLocks/>
              <a:stCxn id="68" idx="2"/>
              <a:endCxn id="71" idx="6"/>
            </p:cNvCxnSpPr>
            <p:nvPr/>
          </p:nvCxnSpPr>
          <p:spPr>
            <a:xfrm flipH="1">
              <a:off x="10082739" y="85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6F79B424-1B93-405A-B577-537403E72810}"/>
                </a:ext>
              </a:extLst>
            </p:cNvPr>
            <p:cNvCxnSpPr>
              <a:cxnSpLocks/>
              <a:stCxn id="65" idx="2"/>
              <a:endCxn id="71" idx="6"/>
            </p:cNvCxnSpPr>
            <p:nvPr/>
          </p:nvCxnSpPr>
          <p:spPr>
            <a:xfrm flipH="1">
              <a:off x="10082739" y="157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CCD8BA2-7ECA-4FDC-AB97-D2A998886EB6}"/>
                </a:ext>
              </a:extLst>
            </p:cNvPr>
            <p:cNvCxnSpPr>
              <a:cxnSpLocks/>
              <a:stCxn id="66" idx="2"/>
              <a:endCxn id="71" idx="6"/>
            </p:cNvCxnSpPr>
            <p:nvPr/>
          </p:nvCxnSpPr>
          <p:spPr>
            <a:xfrm flipH="1">
              <a:off x="10082739" y="229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0C2C9FD8-B11D-4050-9151-BF36953558CB}"/>
                </a:ext>
              </a:extLst>
            </p:cNvPr>
            <p:cNvCxnSpPr>
              <a:cxnSpLocks/>
              <a:stCxn id="67" idx="2"/>
              <a:endCxn id="71" idx="6"/>
            </p:cNvCxnSpPr>
            <p:nvPr/>
          </p:nvCxnSpPr>
          <p:spPr>
            <a:xfrm flipH="1" flipV="1">
              <a:off x="10082739" y="26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CC83E701-B705-4FB1-925F-5FB9A1D35198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739" y="3554531"/>
              <a:ext cx="280368" cy="221721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37F0F87-3115-4BBF-A5B9-7FFD0E113F92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029" y="3560189"/>
              <a:ext cx="278226" cy="324727"/>
            </a:xfrm>
            <a:prstGeom prst="rect">
              <a:avLst/>
            </a:prstGeom>
          </p:spPr>
        </p:pic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3970358-109A-4B0B-B536-C38E70BF3B62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3531" y="132156"/>
              <a:ext cx="636817" cy="361582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3E7AED5-E498-49AA-AE55-3789EBCC9A6D}"/>
              </a:ext>
            </a:extLst>
          </p:cNvPr>
          <p:cNvGrpSpPr/>
          <p:nvPr/>
        </p:nvGrpSpPr>
        <p:grpSpPr>
          <a:xfrm>
            <a:off x="-3276758" y="5952463"/>
            <a:ext cx="17598515" cy="5702991"/>
            <a:chOff x="-3276758" y="5952463"/>
            <a:chExt cx="17598515" cy="5702991"/>
          </a:xfrm>
        </p:grpSpPr>
        <p:cxnSp>
          <p:nvCxnSpPr>
            <p:cNvPr id="482" name="Gerade Verbindung mit Pfeil 481">
              <a:extLst>
                <a:ext uri="{FF2B5EF4-FFF2-40B4-BE49-F238E27FC236}">
                  <a16:creationId xmlns:a16="http://schemas.microsoft.com/office/drawing/2014/main" id="{1BF74305-3BDB-4F16-8F1B-EA7809DA6866}"/>
                </a:ext>
              </a:extLst>
            </p:cNvPr>
            <p:cNvCxnSpPr>
              <a:cxnSpLocks/>
            </p:cNvCxnSpPr>
            <p:nvPr/>
          </p:nvCxnSpPr>
          <p:spPr>
            <a:xfrm>
              <a:off x="4714253" y="9314721"/>
              <a:ext cx="9716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pieren 494">
              <a:extLst>
                <a:ext uri="{FF2B5EF4-FFF2-40B4-BE49-F238E27FC236}">
                  <a16:creationId xmlns:a16="http://schemas.microsoft.com/office/drawing/2014/main" id="{023E852E-C5DD-49E5-B455-9001B6B94BA3}"/>
                </a:ext>
              </a:extLst>
            </p:cNvPr>
            <p:cNvGrpSpPr/>
            <p:nvPr/>
          </p:nvGrpSpPr>
          <p:grpSpPr>
            <a:xfrm>
              <a:off x="-3276758" y="5957006"/>
              <a:ext cx="7703614" cy="5698448"/>
              <a:chOff x="-6215809" y="5027000"/>
              <a:chExt cx="7703614" cy="5698448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CD56F401-33D1-4972-8DAA-15BC17D486C1}"/>
                  </a:ext>
                </a:extLst>
              </p:cNvPr>
              <p:cNvSpPr/>
              <p:nvPr/>
            </p:nvSpPr>
            <p:spPr>
              <a:xfrm>
                <a:off x="-137026" y="784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D82D523-1CE8-43B1-A97D-E770C480D96B}"/>
                  </a:ext>
                </a:extLst>
              </p:cNvPr>
              <p:cNvSpPr/>
              <p:nvPr/>
            </p:nvSpPr>
            <p:spPr>
              <a:xfrm>
                <a:off x="-3429993" y="89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E490055-BCFC-487A-9469-B82473C01403}"/>
                  </a:ext>
                </a:extLst>
              </p:cNvPr>
              <p:cNvSpPr/>
              <p:nvPr/>
            </p:nvSpPr>
            <p:spPr>
              <a:xfrm>
                <a:off x="-3429993" y="820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6195B52-C3D0-49DE-BFF9-2438223BA876}"/>
                  </a:ext>
                </a:extLst>
              </p:cNvPr>
              <p:cNvSpPr/>
              <p:nvPr/>
            </p:nvSpPr>
            <p:spPr>
              <a:xfrm>
                <a:off x="-3429993" y="748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8216023-336A-416E-B2B2-EA35ACCDBB7D}"/>
                  </a:ext>
                </a:extLst>
              </p:cNvPr>
              <p:cNvSpPr/>
              <p:nvPr/>
            </p:nvSpPr>
            <p:spPr>
              <a:xfrm>
                <a:off x="-2978769" y="856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D54D372-83F8-4AAB-A5A4-ADCF5A9E3BE9}"/>
                  </a:ext>
                </a:extLst>
              </p:cNvPr>
              <p:cNvSpPr/>
              <p:nvPr/>
            </p:nvSpPr>
            <p:spPr>
              <a:xfrm>
                <a:off x="-2978769" y="784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4DCE63E-F793-4E75-83B3-B79E7C97359D}"/>
                  </a:ext>
                </a:extLst>
              </p:cNvPr>
              <p:cNvSpPr/>
              <p:nvPr/>
            </p:nvSpPr>
            <p:spPr>
              <a:xfrm>
                <a:off x="-2978769" y="71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A8A4F0D8-4156-4378-A19C-CDAC3905AC8F}"/>
                  </a:ext>
                </a:extLst>
              </p:cNvPr>
              <p:cNvSpPr/>
              <p:nvPr/>
            </p:nvSpPr>
            <p:spPr>
              <a:xfrm>
                <a:off x="-2532965" y="82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FA94910-7C5E-43E6-B0F3-0F6A58693946}"/>
                  </a:ext>
                </a:extLst>
              </p:cNvPr>
              <p:cNvSpPr/>
              <p:nvPr/>
            </p:nvSpPr>
            <p:spPr>
              <a:xfrm>
                <a:off x="-2532965" y="748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09EEA8-26CE-421D-AFA6-AC678CD922B7}"/>
                  </a:ext>
                </a:extLst>
              </p:cNvPr>
              <p:cNvSpPr/>
              <p:nvPr/>
            </p:nvSpPr>
            <p:spPr>
              <a:xfrm>
                <a:off x="-2532965" y="676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CB8BBA0-A571-4DF8-AD81-A3D7E62F4EB3}"/>
                  </a:ext>
                </a:extLst>
              </p:cNvPr>
              <p:cNvSpPr/>
              <p:nvPr/>
            </p:nvSpPr>
            <p:spPr>
              <a:xfrm>
                <a:off x="-3429993" y="964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80A1713D-C440-4AAC-9205-51E6B4B4D01B}"/>
                  </a:ext>
                </a:extLst>
              </p:cNvPr>
              <p:cNvSpPr/>
              <p:nvPr/>
            </p:nvSpPr>
            <p:spPr>
              <a:xfrm>
                <a:off x="-2978769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0AC65889-82AA-44F4-8212-055E3C7842C1}"/>
                  </a:ext>
                </a:extLst>
              </p:cNvPr>
              <p:cNvSpPr/>
              <p:nvPr/>
            </p:nvSpPr>
            <p:spPr>
              <a:xfrm>
                <a:off x="-2532965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066F654-12BA-4CC0-A767-C878D16D2413}"/>
                  </a:ext>
                </a:extLst>
              </p:cNvPr>
              <p:cNvSpPr/>
              <p:nvPr/>
            </p:nvSpPr>
            <p:spPr>
              <a:xfrm>
                <a:off x="-2087161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24AE1573-EFA5-4806-B148-E4A44B015566}"/>
                  </a:ext>
                </a:extLst>
              </p:cNvPr>
              <p:cNvSpPr/>
              <p:nvPr/>
            </p:nvSpPr>
            <p:spPr>
              <a:xfrm>
                <a:off x="-2087161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806CD66-D752-48D4-BA2F-84F9AFD0323E}"/>
                  </a:ext>
                </a:extLst>
              </p:cNvPr>
              <p:cNvSpPr/>
              <p:nvPr/>
            </p:nvSpPr>
            <p:spPr>
              <a:xfrm>
                <a:off x="-2087161" y="64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15DC9F9-A1A5-4396-978B-0C47335E39CD}"/>
                  </a:ext>
                </a:extLst>
              </p:cNvPr>
              <p:cNvSpPr/>
              <p:nvPr/>
            </p:nvSpPr>
            <p:spPr>
              <a:xfrm>
                <a:off x="-2087161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7BBE12DB-4229-4E3B-9EA3-FCD389457A87}"/>
                  </a:ext>
                </a:extLst>
              </p:cNvPr>
              <p:cNvSpPr/>
              <p:nvPr/>
            </p:nvSpPr>
            <p:spPr>
              <a:xfrm>
                <a:off x="-3429993" y="103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0192457-A62E-4EBB-BD4C-4A17A0B440CD}"/>
                  </a:ext>
                </a:extLst>
              </p:cNvPr>
              <p:cNvSpPr/>
              <p:nvPr/>
            </p:nvSpPr>
            <p:spPr>
              <a:xfrm>
                <a:off x="-2978769" y="100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492B7FE6-03F4-4CEF-9DE4-56DD43A09B41}"/>
                  </a:ext>
                </a:extLst>
              </p:cNvPr>
              <p:cNvSpPr/>
              <p:nvPr/>
            </p:nvSpPr>
            <p:spPr>
              <a:xfrm>
                <a:off x="-2532965" y="96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69FE5D29-5B22-47D0-B560-AC2D3F560E50}"/>
                  </a:ext>
                </a:extLst>
              </p:cNvPr>
              <p:cNvSpPr/>
              <p:nvPr/>
            </p:nvSpPr>
            <p:spPr>
              <a:xfrm>
                <a:off x="-2087161" y="92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DB0F66E-B589-4739-94A2-2ADBDE8EE2F3}"/>
                  </a:ext>
                </a:extLst>
              </p:cNvPr>
              <p:cNvSpPr/>
              <p:nvPr/>
            </p:nvSpPr>
            <p:spPr>
              <a:xfrm>
                <a:off x="-1639144" y="74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2C68315-F85C-4498-9EA4-BB0ADBDE8D45}"/>
                  </a:ext>
                </a:extLst>
              </p:cNvPr>
              <p:cNvSpPr/>
              <p:nvPr/>
            </p:nvSpPr>
            <p:spPr>
              <a:xfrm>
                <a:off x="-1639144" y="67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471C3D1-4624-4790-983E-ED9EAA3EC792}"/>
                  </a:ext>
                </a:extLst>
              </p:cNvPr>
              <p:cNvSpPr/>
              <p:nvPr/>
            </p:nvSpPr>
            <p:spPr>
              <a:xfrm>
                <a:off x="-1639144" y="60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430BCF97-C767-41AD-B688-B52AFD125286}"/>
                  </a:ext>
                </a:extLst>
              </p:cNvPr>
              <p:cNvSpPr/>
              <p:nvPr/>
            </p:nvSpPr>
            <p:spPr>
              <a:xfrm>
                <a:off x="-1639144" y="82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993294FB-83C3-41C6-811D-BCF9AB4DB1EF}"/>
                  </a:ext>
                </a:extLst>
              </p:cNvPr>
              <p:cNvSpPr/>
              <p:nvPr/>
            </p:nvSpPr>
            <p:spPr>
              <a:xfrm>
                <a:off x="-1639144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E5BF8FA3-F632-4B21-B116-0687978929E4}"/>
                  </a:ext>
                </a:extLst>
              </p:cNvPr>
              <p:cNvCxnSpPr>
                <a:cxnSpLocks/>
                <a:stCxn id="35" idx="6"/>
                <a:endCxn id="26" idx="2"/>
              </p:cNvCxnSpPr>
              <p:nvPr/>
            </p:nvCxnSpPr>
            <p:spPr>
              <a:xfrm>
                <a:off x="-2172965" y="6944715"/>
                <a:ext cx="2035939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69958C39-AB87-441E-9EAE-58EB2995C75A}"/>
                  </a:ext>
                </a:extLst>
              </p:cNvPr>
              <p:cNvCxnSpPr>
                <a:cxnSpLocks/>
                <a:stCxn id="32" idx="6"/>
                <a:endCxn id="26" idx="2"/>
              </p:cNvCxnSpPr>
              <p:nvPr/>
            </p:nvCxnSpPr>
            <p:spPr>
              <a:xfrm>
                <a:off x="-2618769" y="7305448"/>
                <a:ext cx="2481743" cy="71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377A10AC-67DE-4C54-8E8D-FF13050646BC}"/>
                  </a:ext>
                </a:extLst>
              </p:cNvPr>
              <p:cNvCxnSpPr>
                <a:cxnSpLocks/>
                <a:stCxn id="29" idx="6"/>
                <a:endCxn id="26" idx="2"/>
              </p:cNvCxnSpPr>
              <p:nvPr/>
            </p:nvCxnSpPr>
            <p:spPr>
              <a:xfrm>
                <a:off x="-3069993" y="7665448"/>
                <a:ext cx="2932967" cy="35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D3202E4A-94AD-4D79-9A7C-EE45ACB990AB}"/>
                  </a:ext>
                </a:extLst>
              </p:cNvPr>
              <p:cNvCxnSpPr>
                <a:cxnSpLocks/>
                <a:stCxn id="28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36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A1146F4A-56DB-4DDD-A37D-B138AD0C379E}"/>
                  </a:ext>
                </a:extLst>
              </p:cNvPr>
              <p:cNvCxnSpPr>
                <a:cxnSpLocks/>
                <a:stCxn id="31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B0A01078-A7D4-4490-A484-43B00A06E53B}"/>
                  </a:ext>
                </a:extLst>
              </p:cNvPr>
              <p:cNvCxnSpPr>
                <a:cxnSpLocks/>
                <a:stCxn id="34" idx="6"/>
                <a:endCxn id="26" idx="2"/>
              </p:cNvCxnSpPr>
              <p:nvPr/>
            </p:nvCxnSpPr>
            <p:spPr>
              <a:xfrm>
                <a:off x="-2172965" y="766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06A75FEB-ECD6-4AEF-AC9E-4667EBCC20C1}"/>
                  </a:ext>
                </a:extLst>
              </p:cNvPr>
              <p:cNvCxnSpPr>
                <a:cxnSpLocks/>
                <a:stCxn id="27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108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55A47EF-E1EF-434C-93D5-C45DB6609F3A}"/>
                  </a:ext>
                </a:extLst>
              </p:cNvPr>
              <p:cNvCxnSpPr>
                <a:cxnSpLocks/>
                <a:stCxn id="30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2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DF71977-076F-46D0-A274-A87F5EE79060}"/>
                  </a:ext>
                </a:extLst>
              </p:cNvPr>
              <p:cNvCxnSpPr>
                <a:cxnSpLocks/>
                <a:stCxn id="33" idx="6"/>
                <a:endCxn id="26" idx="2"/>
              </p:cNvCxnSpPr>
              <p:nvPr/>
            </p:nvCxnSpPr>
            <p:spPr>
              <a:xfrm flipV="1">
                <a:off x="-2172965" y="802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74594D1E-F2F8-4D18-ACCD-CAC1328A6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579777" y="7664715"/>
                <a:ext cx="0" cy="14400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4" name="Grafik 443">
                <a:extLst>
                  <a:ext uri="{FF2B5EF4-FFF2-40B4-BE49-F238E27FC236}">
                    <a16:creationId xmlns:a16="http://schemas.microsoft.com/office/drawing/2014/main" id="{99F4994A-C57C-4E02-8B44-A045780B76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3444" y="681280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EC558D2E-2AE7-4A60-B75D-38057C1435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66884" y="10434587"/>
                <a:ext cx="280368" cy="221721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C3BA57E3-28BE-4DD8-A691-1F2E59C02DA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215809" y="8204715"/>
                <a:ext cx="2456032" cy="362963"/>
              </a:xfrm>
              <a:prstGeom prst="rect">
                <a:avLst/>
              </a:prstGeom>
            </p:spPr>
          </p:pic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341A16F2-82BC-44FC-85B6-FD8130105BBD}"/>
                  </a:ext>
                </a:extLst>
              </p:cNvPr>
              <p:cNvSpPr/>
              <p:nvPr/>
            </p:nvSpPr>
            <p:spPr>
              <a:xfrm>
                <a:off x="314403" y="74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CBBF8F4-FFA5-46B2-9BEF-6868EF567D97}"/>
                  </a:ext>
                </a:extLst>
              </p:cNvPr>
              <p:cNvSpPr/>
              <p:nvPr/>
            </p:nvSpPr>
            <p:spPr>
              <a:xfrm>
                <a:off x="760207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Ellipse 316">
                <a:extLst>
                  <a:ext uri="{FF2B5EF4-FFF2-40B4-BE49-F238E27FC236}">
                    <a16:creationId xmlns:a16="http://schemas.microsoft.com/office/drawing/2014/main" id="{5468C296-ABC7-4835-A1A3-85F47557CA51}"/>
                  </a:ext>
                </a:extLst>
              </p:cNvPr>
              <p:cNvSpPr/>
              <p:nvPr/>
            </p:nvSpPr>
            <p:spPr>
              <a:xfrm>
                <a:off x="-136821" y="85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8A21CB69-2A1E-44F3-BC62-9FA3480C4869}"/>
                  </a:ext>
                </a:extLst>
              </p:cNvPr>
              <p:cNvSpPr/>
              <p:nvPr/>
            </p:nvSpPr>
            <p:spPr>
              <a:xfrm>
                <a:off x="314403" y="82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75F67D62-A087-4C92-8191-621AF98CC258}"/>
                  </a:ext>
                </a:extLst>
              </p:cNvPr>
              <p:cNvSpPr/>
              <p:nvPr/>
            </p:nvSpPr>
            <p:spPr>
              <a:xfrm>
                <a:off x="760207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Ellipse 319">
                <a:extLst>
                  <a:ext uri="{FF2B5EF4-FFF2-40B4-BE49-F238E27FC236}">
                    <a16:creationId xmlns:a16="http://schemas.microsoft.com/office/drawing/2014/main" id="{14F1F5EB-1289-4135-9B6E-0ED58A2EB8E8}"/>
                  </a:ext>
                </a:extLst>
              </p:cNvPr>
              <p:cNvSpPr/>
              <p:nvPr/>
            </p:nvSpPr>
            <p:spPr>
              <a:xfrm>
                <a:off x="-136821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DC370B2B-CC57-4A9D-969B-EC5D07ABA6CC}"/>
                  </a:ext>
                </a:extLst>
              </p:cNvPr>
              <p:cNvSpPr/>
              <p:nvPr/>
            </p:nvSpPr>
            <p:spPr>
              <a:xfrm>
                <a:off x="314403" y="892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F9936AAC-D0E9-4D85-AD18-D22892A04F82}"/>
                  </a:ext>
                </a:extLst>
              </p:cNvPr>
              <p:cNvSpPr/>
              <p:nvPr/>
            </p:nvSpPr>
            <p:spPr>
              <a:xfrm>
                <a:off x="760207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6" name="Grafik 485">
                <a:extLst>
                  <a:ext uri="{FF2B5EF4-FFF2-40B4-BE49-F238E27FC236}">
                    <a16:creationId xmlns:a16="http://schemas.microsoft.com/office/drawing/2014/main" id="{6FBEC7BC-84EF-4D24-8EC7-0E7FD3CFC7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96547" y="5027000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89" name="Grafik 488">
                <a:extLst>
                  <a:ext uri="{FF2B5EF4-FFF2-40B4-BE49-F238E27FC236}">
                    <a16:creationId xmlns:a16="http://schemas.microsoft.com/office/drawing/2014/main" id="{21DDF200-A25D-494A-B60D-7306C18A59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99000" y="5027000"/>
                <a:ext cx="1986805" cy="455629"/>
              </a:xfrm>
              <a:prstGeom prst="rect">
                <a:avLst/>
              </a:prstGeom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13B11EC-D560-4C75-92E9-D5A18B4F0A41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5958605" y="5952463"/>
              <a:ext cx="8363152" cy="5702991"/>
              <a:chOff x="5958605" y="5952463"/>
              <a:chExt cx="8363152" cy="5702991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C47ABA26-4895-4253-B989-2BE5DFB484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4734" y="10568679"/>
                <a:ext cx="799723" cy="563815"/>
              </a:xfrm>
              <a:prstGeom prst="rect">
                <a:avLst/>
              </a:prstGeom>
            </p:spPr>
          </p:pic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8FBFC826-5B00-4CAA-892D-DCE6E7FD2F8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6355" y="9673988"/>
                <a:ext cx="801168" cy="571755"/>
              </a:xfrm>
              <a:prstGeom prst="rect">
                <a:avLst/>
              </a:prstGeom>
            </p:spPr>
          </p:pic>
          <p:pic>
            <p:nvPicPr>
              <p:cNvPr id="452" name="Grafik 451">
                <a:extLst>
                  <a:ext uri="{FF2B5EF4-FFF2-40B4-BE49-F238E27FC236}">
                    <a16:creationId xmlns:a16="http://schemas.microsoft.com/office/drawing/2014/main" id="{3338872E-E323-4A06-A23D-E6163BB8DF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4122" y="8102349"/>
                <a:ext cx="745835" cy="690108"/>
              </a:xfrm>
              <a:prstGeom prst="rect">
                <a:avLst/>
              </a:prstGeom>
            </p:spPr>
          </p:pic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D4070D0E-0B20-476B-A495-D94FFB88ABDB}"/>
                  </a:ext>
                </a:extLst>
              </p:cNvPr>
              <p:cNvSpPr/>
              <p:nvPr/>
            </p:nvSpPr>
            <p:spPr>
              <a:xfrm>
                <a:off x="10226457" y="842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4B175F79-B476-47B7-97BC-F39947D5D733}"/>
                  </a:ext>
                </a:extLst>
              </p:cNvPr>
              <p:cNvSpPr/>
              <p:nvPr/>
            </p:nvSpPr>
            <p:spPr>
              <a:xfrm>
                <a:off x="6494058" y="985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8B034AC2-939C-4368-8D97-AF7B783B098F}"/>
                  </a:ext>
                </a:extLst>
              </p:cNvPr>
              <p:cNvSpPr/>
              <p:nvPr/>
            </p:nvSpPr>
            <p:spPr>
              <a:xfrm>
                <a:off x="6494058" y="91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24246C6F-2C27-4B0B-A0C0-1133294AC551}"/>
                  </a:ext>
                </a:extLst>
              </p:cNvPr>
              <p:cNvSpPr/>
              <p:nvPr/>
            </p:nvSpPr>
            <p:spPr>
              <a:xfrm>
                <a:off x="6494058" y="84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EA3C2917-FBC3-45C2-87FE-456ED2DDCAA2}"/>
                  </a:ext>
                </a:extLst>
              </p:cNvPr>
              <p:cNvSpPr/>
              <p:nvPr/>
            </p:nvSpPr>
            <p:spPr>
              <a:xfrm>
                <a:off x="6945282" y="949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F0F2AD01-D9B4-45C1-8D44-641B915F73C9}"/>
                  </a:ext>
                </a:extLst>
              </p:cNvPr>
              <p:cNvSpPr/>
              <p:nvPr/>
            </p:nvSpPr>
            <p:spPr>
              <a:xfrm>
                <a:off x="6945282" y="877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87EE564C-046A-4BC8-8EE0-F5301C0C730B}"/>
                  </a:ext>
                </a:extLst>
              </p:cNvPr>
              <p:cNvSpPr/>
              <p:nvPr/>
            </p:nvSpPr>
            <p:spPr>
              <a:xfrm>
                <a:off x="6945282" y="805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804E751A-A690-4876-9EA5-8D7A4F895272}"/>
                  </a:ext>
                </a:extLst>
              </p:cNvPr>
              <p:cNvSpPr/>
              <p:nvPr/>
            </p:nvSpPr>
            <p:spPr>
              <a:xfrm>
                <a:off x="7391086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3B34BC0B-7239-430A-BBD7-1D3C95120726}"/>
                  </a:ext>
                </a:extLst>
              </p:cNvPr>
              <p:cNvSpPr/>
              <p:nvPr/>
            </p:nvSpPr>
            <p:spPr>
              <a:xfrm>
                <a:off x="7391086" y="841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788B1092-303C-4C6A-A1DE-2BBCA8389CAC}"/>
                  </a:ext>
                </a:extLst>
              </p:cNvPr>
              <p:cNvSpPr/>
              <p:nvPr/>
            </p:nvSpPr>
            <p:spPr>
              <a:xfrm>
                <a:off x="7391086" y="76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F51FB36E-294D-4FA2-9C18-027EA4528E4A}"/>
                  </a:ext>
                </a:extLst>
              </p:cNvPr>
              <p:cNvSpPr/>
              <p:nvPr/>
            </p:nvSpPr>
            <p:spPr>
              <a:xfrm>
                <a:off x="6494058" y="1057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21C98C17-14D6-44FF-9667-445E1555A3BB}"/>
                  </a:ext>
                </a:extLst>
              </p:cNvPr>
              <p:cNvSpPr/>
              <p:nvPr/>
            </p:nvSpPr>
            <p:spPr>
              <a:xfrm>
                <a:off x="6945282" y="102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479800D5-D9C9-4854-AB35-65211E9972F5}"/>
                  </a:ext>
                </a:extLst>
              </p:cNvPr>
              <p:cNvSpPr/>
              <p:nvPr/>
            </p:nvSpPr>
            <p:spPr>
              <a:xfrm>
                <a:off x="7391086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DC3DF984-3F30-411B-B8EB-401593BB628D}"/>
                  </a:ext>
                </a:extLst>
              </p:cNvPr>
              <p:cNvSpPr/>
              <p:nvPr/>
            </p:nvSpPr>
            <p:spPr>
              <a:xfrm>
                <a:off x="7836890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7F15DE23-AA53-4405-8CA5-E8E434278DC9}"/>
                  </a:ext>
                </a:extLst>
              </p:cNvPr>
              <p:cNvSpPr/>
              <p:nvPr/>
            </p:nvSpPr>
            <p:spPr>
              <a:xfrm>
                <a:off x="7836890" y="805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1502FC3F-7471-4C6D-8114-8C993A1CA118}"/>
                  </a:ext>
                </a:extLst>
              </p:cNvPr>
              <p:cNvSpPr/>
              <p:nvPr/>
            </p:nvSpPr>
            <p:spPr>
              <a:xfrm>
                <a:off x="7836890" y="73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A1BC0375-B792-4FA7-88FE-02FD13A58CAC}"/>
                  </a:ext>
                </a:extLst>
              </p:cNvPr>
              <p:cNvSpPr/>
              <p:nvPr/>
            </p:nvSpPr>
            <p:spPr>
              <a:xfrm>
                <a:off x="7836890" y="94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70E388F5-D8E6-4972-8542-7DCF2FB8685E}"/>
                  </a:ext>
                </a:extLst>
              </p:cNvPr>
              <p:cNvSpPr/>
              <p:nvPr/>
            </p:nvSpPr>
            <p:spPr>
              <a:xfrm>
                <a:off x="6494058" y="1129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92F3C9A-A02D-4F2C-B32B-1B77F40DDEC0}"/>
                  </a:ext>
                </a:extLst>
              </p:cNvPr>
              <p:cNvSpPr/>
              <p:nvPr/>
            </p:nvSpPr>
            <p:spPr>
              <a:xfrm>
                <a:off x="6945282" y="109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013BD4DE-D839-4138-B89A-83B94C3A2594}"/>
                  </a:ext>
                </a:extLst>
              </p:cNvPr>
              <p:cNvSpPr/>
              <p:nvPr/>
            </p:nvSpPr>
            <p:spPr>
              <a:xfrm>
                <a:off x="7391086" y="105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99C5EFDB-EA19-41DA-9572-1FD4332B96DD}"/>
                  </a:ext>
                </a:extLst>
              </p:cNvPr>
              <p:cNvSpPr/>
              <p:nvPr/>
            </p:nvSpPr>
            <p:spPr>
              <a:xfrm>
                <a:off x="7836890" y="102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A1CB0F67-151F-446C-8166-2FAC7FEAB0C4}"/>
                  </a:ext>
                </a:extLst>
              </p:cNvPr>
              <p:cNvSpPr/>
              <p:nvPr/>
            </p:nvSpPr>
            <p:spPr>
              <a:xfrm>
                <a:off x="8284907" y="84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C72AAC41-EF1E-492C-8840-FDC0A38F8E68}"/>
                  </a:ext>
                </a:extLst>
              </p:cNvPr>
              <p:cNvSpPr/>
              <p:nvPr/>
            </p:nvSpPr>
            <p:spPr>
              <a:xfrm>
                <a:off x="8284907" y="76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B427BD32-DD3B-45CE-B924-0841352C1AD5}"/>
                  </a:ext>
                </a:extLst>
              </p:cNvPr>
              <p:cNvSpPr/>
              <p:nvPr/>
            </p:nvSpPr>
            <p:spPr>
              <a:xfrm>
                <a:off x="8284907" y="69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5F39C8A2-4BE1-4FCA-AFB2-A1A72BFCA652}"/>
                  </a:ext>
                </a:extLst>
              </p:cNvPr>
              <p:cNvSpPr/>
              <p:nvPr/>
            </p:nvSpPr>
            <p:spPr>
              <a:xfrm>
                <a:off x="8284907" y="913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3DADED58-4936-4795-A63E-42F21EE7D363}"/>
                  </a:ext>
                </a:extLst>
              </p:cNvPr>
              <p:cNvSpPr/>
              <p:nvPr/>
            </p:nvSpPr>
            <p:spPr>
              <a:xfrm>
                <a:off x="8284907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07E30FD6-7D50-43F6-AD97-3C210516AA32}"/>
                  </a:ext>
                </a:extLst>
              </p:cNvPr>
              <p:cNvCxnSpPr>
                <a:cxnSpLocks/>
                <a:stCxn id="198" idx="6"/>
                <a:endCxn id="189" idx="2"/>
              </p:cNvCxnSpPr>
              <p:nvPr/>
            </p:nvCxnSpPr>
            <p:spPr>
              <a:xfrm>
                <a:off x="7751086" y="7874721"/>
                <a:ext cx="2475371" cy="72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83A1DD24-7F00-4258-83DD-F8A26CCF279A}"/>
                  </a:ext>
                </a:extLst>
              </p:cNvPr>
              <p:cNvCxnSpPr>
                <a:cxnSpLocks/>
                <a:stCxn id="195" idx="6"/>
                <a:endCxn id="189" idx="2"/>
              </p:cNvCxnSpPr>
              <p:nvPr/>
            </p:nvCxnSpPr>
            <p:spPr>
              <a:xfrm>
                <a:off x="7305282" y="8235454"/>
                <a:ext cx="2921175" cy="3657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9F193956-FFF0-42A1-B16A-3E6E167ED16B}"/>
                  </a:ext>
                </a:extLst>
              </p:cNvPr>
              <p:cNvCxnSpPr>
                <a:cxnSpLocks/>
                <a:stCxn id="204" idx="6"/>
                <a:endCxn id="189" idx="2"/>
              </p:cNvCxnSpPr>
              <p:nvPr/>
            </p:nvCxnSpPr>
            <p:spPr>
              <a:xfrm>
                <a:off x="8196890" y="7514721"/>
                <a:ext cx="2029567" cy="108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94E84E14-D77B-423C-B7B0-1C79F4547AC2}"/>
                  </a:ext>
                </a:extLst>
              </p:cNvPr>
              <p:cNvCxnSpPr>
                <a:cxnSpLocks/>
                <a:stCxn id="203" idx="6"/>
                <a:endCxn id="189" idx="2"/>
              </p:cNvCxnSpPr>
              <p:nvPr/>
            </p:nvCxnSpPr>
            <p:spPr>
              <a:xfrm>
                <a:off x="8196890" y="8234721"/>
                <a:ext cx="2029567" cy="36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A4FCFEF1-B033-4E44-B3CC-F6ED9C5E5803}"/>
                  </a:ext>
                </a:extLst>
              </p:cNvPr>
              <p:cNvCxnSpPr>
                <a:cxnSpLocks/>
                <a:stCxn id="194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35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2A944F3B-E974-44B9-AC38-325C815BBBF8}"/>
                  </a:ext>
                </a:extLst>
              </p:cNvPr>
              <p:cNvCxnSpPr>
                <a:cxnSpLocks/>
                <a:stCxn id="197" idx="6"/>
                <a:endCxn id="189" idx="2"/>
              </p:cNvCxnSpPr>
              <p:nvPr/>
            </p:nvCxnSpPr>
            <p:spPr>
              <a:xfrm>
                <a:off x="7751086" y="8594721"/>
                <a:ext cx="2475371" cy="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r Verbinder 220">
                <a:extLst>
                  <a:ext uri="{FF2B5EF4-FFF2-40B4-BE49-F238E27FC236}">
                    <a16:creationId xmlns:a16="http://schemas.microsoft.com/office/drawing/2014/main" id="{1F25B7D5-3EDB-4F8B-B825-3081AF84722C}"/>
                  </a:ext>
                </a:extLst>
              </p:cNvPr>
              <p:cNvCxnSpPr>
                <a:cxnSpLocks/>
                <a:stCxn id="202" idx="6"/>
                <a:endCxn id="189" idx="2"/>
              </p:cNvCxnSpPr>
              <p:nvPr/>
            </p:nvCxnSpPr>
            <p:spPr>
              <a:xfrm flipV="1">
                <a:off x="8196890" y="8601210"/>
                <a:ext cx="2029567" cy="35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221">
                <a:extLst>
                  <a:ext uri="{FF2B5EF4-FFF2-40B4-BE49-F238E27FC236}">
                    <a16:creationId xmlns:a16="http://schemas.microsoft.com/office/drawing/2014/main" id="{D791D0EF-06D1-41BB-8986-60A200545F8A}"/>
                  </a:ext>
                </a:extLst>
              </p:cNvPr>
              <p:cNvCxnSpPr>
                <a:cxnSpLocks/>
                <a:stCxn id="193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107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222">
                <a:extLst>
                  <a:ext uri="{FF2B5EF4-FFF2-40B4-BE49-F238E27FC236}">
                    <a16:creationId xmlns:a16="http://schemas.microsoft.com/office/drawing/2014/main" id="{1C2893A1-8C5B-4772-807B-A406272FDE45}"/>
                  </a:ext>
                </a:extLst>
              </p:cNvPr>
              <p:cNvCxnSpPr>
                <a:cxnSpLocks/>
                <a:stCxn id="196" idx="6"/>
                <a:endCxn id="189" idx="2"/>
              </p:cNvCxnSpPr>
              <p:nvPr/>
            </p:nvCxnSpPr>
            <p:spPr>
              <a:xfrm flipV="1">
                <a:off x="7751086" y="8601210"/>
                <a:ext cx="2475371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8" name="Grafik 447">
                <a:extLst>
                  <a:ext uri="{FF2B5EF4-FFF2-40B4-BE49-F238E27FC236}">
                    <a16:creationId xmlns:a16="http://schemas.microsoft.com/office/drawing/2014/main" id="{73CE9111-C43E-4ADF-83C3-DD1F9C7852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1673" y="737344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225" name="Grafik 224">
                <a:extLst>
                  <a:ext uri="{FF2B5EF4-FFF2-40B4-BE49-F238E27FC236}">
                    <a16:creationId xmlns:a16="http://schemas.microsoft.com/office/drawing/2014/main" id="{E5787E36-6D09-434C-BA1A-2BF01C7C3D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167" y="11364593"/>
                <a:ext cx="280368" cy="221721"/>
              </a:xfrm>
              <a:prstGeom prst="rect">
                <a:avLst/>
              </a:prstGeom>
            </p:spPr>
          </p:pic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40E66C2-A12C-43A7-9B7A-95426780D03A}"/>
                  </a:ext>
                </a:extLst>
              </p:cNvPr>
              <p:cNvSpPr/>
              <p:nvPr/>
            </p:nvSpPr>
            <p:spPr>
              <a:xfrm>
                <a:off x="9779373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36390137-778D-42CD-8EE8-63BF0131EA50}"/>
                  </a:ext>
                </a:extLst>
              </p:cNvPr>
              <p:cNvSpPr/>
              <p:nvPr/>
            </p:nvSpPr>
            <p:spPr>
              <a:xfrm>
                <a:off x="10226457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17FB02D5-864E-4A80-9172-D154678012FF}"/>
                  </a:ext>
                </a:extLst>
              </p:cNvPr>
              <p:cNvSpPr/>
              <p:nvPr/>
            </p:nvSpPr>
            <p:spPr>
              <a:xfrm>
                <a:off x="9779373" y="94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FCD3010C-48E7-4340-AA6E-CB02299683AD}"/>
                  </a:ext>
                </a:extLst>
              </p:cNvPr>
              <p:cNvSpPr/>
              <p:nvPr/>
            </p:nvSpPr>
            <p:spPr>
              <a:xfrm>
                <a:off x="10675945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D1F7BD92-D457-46AA-849E-2CEA6C065F40}"/>
                  </a:ext>
                </a:extLst>
              </p:cNvPr>
              <p:cNvSpPr/>
              <p:nvPr/>
            </p:nvSpPr>
            <p:spPr>
              <a:xfrm>
                <a:off x="10675945" y="806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845BC94F-615C-49E6-A59C-911104941E2A}"/>
                  </a:ext>
                </a:extLst>
              </p:cNvPr>
              <p:cNvSpPr/>
              <p:nvPr/>
            </p:nvSpPr>
            <p:spPr>
              <a:xfrm>
                <a:off x="10221818" y="984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CFC38782-BA41-4CBC-843F-111CEEF8B169}"/>
                  </a:ext>
                </a:extLst>
              </p:cNvPr>
              <p:cNvSpPr/>
              <p:nvPr/>
            </p:nvSpPr>
            <p:spPr>
              <a:xfrm>
                <a:off x="9774734" y="1020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E4024AE3-68A2-4B59-8AD6-0CD6236BC1F4}"/>
                  </a:ext>
                </a:extLst>
              </p:cNvPr>
              <p:cNvSpPr/>
              <p:nvPr/>
            </p:nvSpPr>
            <p:spPr>
              <a:xfrm>
                <a:off x="10671306" y="948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215A330B-57D0-496A-BE4E-91F2253CF99E}"/>
                  </a:ext>
                </a:extLst>
              </p:cNvPr>
              <p:cNvSpPr/>
              <p:nvPr/>
            </p:nvSpPr>
            <p:spPr>
              <a:xfrm>
                <a:off x="13056939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49BC4394-CF01-40D1-BE07-D1A4FF814031}"/>
                  </a:ext>
                </a:extLst>
              </p:cNvPr>
              <p:cNvCxnSpPr>
                <a:cxnSpLocks/>
                <a:stCxn id="173" idx="6"/>
                <a:endCxn id="177" idx="2"/>
              </p:cNvCxnSpPr>
              <p:nvPr/>
            </p:nvCxnSpPr>
            <p:spPr>
              <a:xfrm>
                <a:off x="11035945" y="8241210"/>
                <a:ext cx="2020994" cy="107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EAE7B9B6-494E-4994-A698-FB8E54651648}"/>
                  </a:ext>
                </a:extLst>
              </p:cNvPr>
              <p:cNvCxnSpPr>
                <a:cxnSpLocks/>
                <a:stCxn id="189" idx="6"/>
                <a:endCxn id="177" idx="2"/>
              </p:cNvCxnSpPr>
              <p:nvPr/>
            </p:nvCxnSpPr>
            <p:spPr>
              <a:xfrm>
                <a:off x="10586457" y="8601210"/>
                <a:ext cx="2470482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6F0F2A82-9411-4774-916A-501478B77F0F}"/>
                  </a:ext>
                </a:extLst>
              </p:cNvPr>
              <p:cNvCxnSpPr>
                <a:cxnSpLocks/>
                <a:stCxn id="168" idx="6"/>
                <a:endCxn id="177" idx="2"/>
              </p:cNvCxnSpPr>
              <p:nvPr/>
            </p:nvCxnSpPr>
            <p:spPr>
              <a:xfrm>
                <a:off x="10139373" y="895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F841B17-DA1E-4C2D-8441-388866B0821E}"/>
                  </a:ext>
                </a:extLst>
              </p:cNvPr>
              <p:cNvCxnSpPr>
                <a:cxnSpLocks/>
                <a:stCxn id="172" idx="6"/>
                <a:endCxn id="177" idx="2"/>
              </p:cNvCxnSpPr>
              <p:nvPr/>
            </p:nvCxnSpPr>
            <p:spPr>
              <a:xfrm>
                <a:off x="11035945" y="8954721"/>
                <a:ext cx="2020994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927249A2-B0C8-464F-B579-2BCBBFBDEE0D}"/>
                  </a:ext>
                </a:extLst>
              </p:cNvPr>
              <p:cNvCxnSpPr>
                <a:cxnSpLocks/>
                <a:stCxn id="169" idx="6"/>
                <a:endCxn id="177" idx="2"/>
              </p:cNvCxnSpPr>
              <p:nvPr/>
            </p:nvCxnSpPr>
            <p:spPr>
              <a:xfrm>
                <a:off x="10586457" y="9314721"/>
                <a:ext cx="24704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>
                <a:extLst>
                  <a:ext uri="{FF2B5EF4-FFF2-40B4-BE49-F238E27FC236}">
                    <a16:creationId xmlns:a16="http://schemas.microsoft.com/office/drawing/2014/main" id="{B7E36B9D-1B07-4629-B9D6-658A81CA7EA9}"/>
                  </a:ext>
                </a:extLst>
              </p:cNvPr>
              <p:cNvCxnSpPr>
                <a:cxnSpLocks/>
                <a:stCxn id="171" idx="6"/>
                <a:endCxn id="177" idx="2"/>
              </p:cNvCxnSpPr>
              <p:nvPr/>
            </p:nvCxnSpPr>
            <p:spPr>
              <a:xfrm flipV="1">
                <a:off x="10139373" y="931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>
                <a:extLst>
                  <a:ext uri="{FF2B5EF4-FFF2-40B4-BE49-F238E27FC236}">
                    <a16:creationId xmlns:a16="http://schemas.microsoft.com/office/drawing/2014/main" id="{1CDCB962-8564-4F08-A01C-41B00A81FDD1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V="1">
                <a:off x="10134734" y="9314721"/>
                <a:ext cx="2922205" cy="106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>
                <a:extLst>
                  <a:ext uri="{FF2B5EF4-FFF2-40B4-BE49-F238E27FC236}">
                    <a16:creationId xmlns:a16="http://schemas.microsoft.com/office/drawing/2014/main" id="{137AA7C0-4042-4E33-B617-B2810035FC0A}"/>
                  </a:ext>
                </a:extLst>
              </p:cNvPr>
              <p:cNvCxnSpPr>
                <a:cxnSpLocks/>
                <a:stCxn id="174" idx="6"/>
                <a:endCxn id="177" idx="2"/>
              </p:cNvCxnSpPr>
              <p:nvPr/>
            </p:nvCxnSpPr>
            <p:spPr>
              <a:xfrm flipV="1">
                <a:off x="10581818" y="9314721"/>
                <a:ext cx="2475121" cy="70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>
                <a:extLst>
                  <a:ext uri="{FF2B5EF4-FFF2-40B4-BE49-F238E27FC236}">
                    <a16:creationId xmlns:a16="http://schemas.microsoft.com/office/drawing/2014/main" id="{53CAB8C6-750B-47CF-8404-C904B011362C}"/>
                  </a:ext>
                </a:extLst>
              </p:cNvPr>
              <p:cNvCxnSpPr>
                <a:cxnSpLocks/>
                <a:stCxn id="176" idx="6"/>
                <a:endCxn id="177" idx="2"/>
              </p:cNvCxnSpPr>
              <p:nvPr/>
            </p:nvCxnSpPr>
            <p:spPr>
              <a:xfrm flipV="1">
                <a:off x="11031306" y="9314721"/>
                <a:ext cx="2025633" cy="34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Gerade Verbindung mit Pfeil 426">
                <a:extLst>
                  <a:ext uri="{FF2B5EF4-FFF2-40B4-BE49-F238E27FC236}">
                    <a16:creationId xmlns:a16="http://schemas.microsoft.com/office/drawing/2014/main" id="{889AD79D-8F4C-4A2D-A287-36BF5370F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4058" y="8054721"/>
                <a:ext cx="180000" cy="1475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5" name="Grafik 434">
                <a:extLst>
                  <a:ext uri="{FF2B5EF4-FFF2-40B4-BE49-F238E27FC236}">
                    <a16:creationId xmlns:a16="http://schemas.microsoft.com/office/drawing/2014/main" id="{BDC4E487-9CC1-4FCF-9A4F-8B476C8845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605" y="7393605"/>
                <a:ext cx="1272292" cy="366995"/>
              </a:xfrm>
              <a:prstGeom prst="rect">
                <a:avLst/>
              </a:prstGeom>
            </p:spPr>
          </p:pic>
          <p:pic>
            <p:nvPicPr>
              <p:cNvPr id="492" name="Grafik 491">
                <a:extLst>
                  <a:ext uri="{FF2B5EF4-FFF2-40B4-BE49-F238E27FC236}">
                    <a16:creationId xmlns:a16="http://schemas.microsoft.com/office/drawing/2014/main" id="{D8ECA625-8925-4289-9A16-6F772A9AFA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2121" y="5952463"/>
                <a:ext cx="2169636" cy="462820"/>
              </a:xfrm>
              <a:prstGeom prst="rect">
                <a:avLst/>
              </a:prstGeom>
            </p:spPr>
          </p:pic>
          <p:pic>
            <p:nvPicPr>
              <p:cNvPr id="493" name="Grafik 492">
                <a:extLst>
                  <a:ext uri="{FF2B5EF4-FFF2-40B4-BE49-F238E27FC236}">
                    <a16:creationId xmlns:a16="http://schemas.microsoft.com/office/drawing/2014/main" id="{19C79D5F-C918-454F-81DC-EE7AD6D97E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266" y="5952463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94" name="Grafik 493">
                <a:extLst>
                  <a:ext uri="{FF2B5EF4-FFF2-40B4-BE49-F238E27FC236}">
                    <a16:creationId xmlns:a16="http://schemas.microsoft.com/office/drawing/2014/main" id="{2A2E76F7-17AC-4981-B9CC-34EF7E8845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8415" y="5952463"/>
                <a:ext cx="1986805" cy="455629"/>
              </a:xfrm>
              <a:prstGeom prst="rect">
                <a:avLst/>
              </a:prstGeom>
            </p:spPr>
          </p:pic>
        </p:grpSp>
      </p:grpSp>
      <p:grpSp>
        <p:nvGrpSpPr>
          <p:cNvPr id="1052" name="Gruppieren 1051">
            <a:extLst>
              <a:ext uri="{FF2B5EF4-FFF2-40B4-BE49-F238E27FC236}">
                <a16:creationId xmlns:a16="http://schemas.microsoft.com/office/drawing/2014/main" id="{21E92C79-F957-4CDC-8D1B-E7BBB1696BF4}"/>
              </a:ext>
            </a:extLst>
          </p:cNvPr>
          <p:cNvGrpSpPr/>
          <p:nvPr/>
        </p:nvGrpSpPr>
        <p:grpSpPr>
          <a:xfrm>
            <a:off x="-4216747" y="2081650"/>
            <a:ext cx="12413637" cy="2522705"/>
            <a:chOff x="-2113734" y="1637219"/>
            <a:chExt cx="12413637" cy="2522705"/>
          </a:xfrm>
        </p:grpSpPr>
        <p:sp>
          <p:nvSpPr>
            <p:cNvPr id="1040" name="Rechteck: abgerundete Ecken 1039">
              <a:extLst>
                <a:ext uri="{FF2B5EF4-FFF2-40B4-BE49-F238E27FC236}">
                  <a16:creationId xmlns:a16="http://schemas.microsoft.com/office/drawing/2014/main" id="{BABA616E-9AAD-4673-A7ED-8269E7B2CDCA}"/>
                </a:ext>
              </a:extLst>
            </p:cNvPr>
            <p:cNvSpPr/>
            <p:nvPr/>
          </p:nvSpPr>
          <p:spPr>
            <a:xfrm>
              <a:off x="3112376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1" name="Gerade Verbindung mit Pfeil 1040">
              <a:extLst>
                <a:ext uri="{FF2B5EF4-FFF2-40B4-BE49-F238E27FC236}">
                  <a16:creationId xmlns:a16="http://schemas.microsoft.com/office/drawing/2014/main" id="{F69138FE-DB49-4CA4-A647-D0692372D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248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Rechteck: abgerundete Ecken 1041">
              <a:extLst>
                <a:ext uri="{FF2B5EF4-FFF2-40B4-BE49-F238E27FC236}">
                  <a16:creationId xmlns:a16="http://schemas.microsoft.com/office/drawing/2014/main" id="{D5A5BCA0-0B97-4775-8D3D-72AEFADC4FAE}"/>
                </a:ext>
              </a:extLst>
            </p:cNvPr>
            <p:cNvSpPr/>
            <p:nvPr/>
          </p:nvSpPr>
          <p:spPr>
            <a:xfrm>
              <a:off x="6673624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3" name="Grafik 1012">
              <a:extLst>
                <a:ext uri="{FF2B5EF4-FFF2-40B4-BE49-F238E27FC236}">
                  <a16:creationId xmlns:a16="http://schemas.microsoft.com/office/drawing/2014/main" id="{E74EABAD-99ED-41FC-BF4E-9D38E35231C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28" y="1677665"/>
              <a:ext cx="750333" cy="263291"/>
            </a:xfrm>
            <a:prstGeom prst="rect">
              <a:avLst/>
            </a:prstGeom>
          </p:spPr>
        </p:pic>
        <p:pic>
          <p:nvPicPr>
            <p:cNvPr id="1015" name="Grafik 1014">
              <a:extLst>
                <a:ext uri="{FF2B5EF4-FFF2-40B4-BE49-F238E27FC236}">
                  <a16:creationId xmlns:a16="http://schemas.microsoft.com/office/drawing/2014/main" id="{E1361C8E-2954-4974-AB0B-12C6E19A4B3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36" y="2497243"/>
              <a:ext cx="820933" cy="369096"/>
            </a:xfrm>
            <a:prstGeom prst="rect">
              <a:avLst/>
            </a:prstGeom>
          </p:spPr>
        </p:pic>
        <p:pic>
          <p:nvPicPr>
            <p:cNvPr id="1009" name="Grafik 1008">
              <a:extLst>
                <a:ext uri="{FF2B5EF4-FFF2-40B4-BE49-F238E27FC236}">
                  <a16:creationId xmlns:a16="http://schemas.microsoft.com/office/drawing/2014/main" id="{75318757-EACB-485E-8894-6500AB14D84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058" y="3893923"/>
              <a:ext cx="822380" cy="266001"/>
            </a:xfrm>
            <a:prstGeom prst="rect">
              <a:avLst/>
            </a:prstGeom>
          </p:spPr>
        </p:pic>
        <p:pic>
          <p:nvPicPr>
            <p:cNvPr id="912" name="Grafik 911">
              <a:extLst>
                <a:ext uri="{FF2B5EF4-FFF2-40B4-BE49-F238E27FC236}">
                  <a16:creationId xmlns:a16="http://schemas.microsoft.com/office/drawing/2014/main" id="{B32C23B1-FC6F-43C1-9D90-933D992BC05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386" y="1683356"/>
              <a:ext cx="739251" cy="260716"/>
            </a:xfrm>
            <a:prstGeom prst="rect">
              <a:avLst/>
            </a:prstGeom>
          </p:spPr>
        </p:pic>
        <p:pic>
          <p:nvPicPr>
            <p:cNvPr id="913" name="Grafik 912">
              <a:extLst>
                <a:ext uri="{FF2B5EF4-FFF2-40B4-BE49-F238E27FC236}">
                  <a16:creationId xmlns:a16="http://schemas.microsoft.com/office/drawing/2014/main" id="{88C93985-014B-40C8-983A-4B850BEA6B0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410" y="2499099"/>
              <a:ext cx="807179" cy="366525"/>
            </a:xfrm>
            <a:prstGeom prst="rect">
              <a:avLst/>
            </a:prstGeom>
          </p:spPr>
        </p:pic>
        <p:pic>
          <p:nvPicPr>
            <p:cNvPr id="914" name="Grafik 913">
              <a:extLst>
                <a:ext uri="{FF2B5EF4-FFF2-40B4-BE49-F238E27FC236}">
                  <a16:creationId xmlns:a16="http://schemas.microsoft.com/office/drawing/2014/main" id="{3CA25B73-E0F4-4AB4-B57D-56254FE308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433" y="3895791"/>
              <a:ext cx="386636" cy="263400"/>
            </a:xfrm>
            <a:prstGeom prst="rect">
              <a:avLst/>
            </a:prstGeom>
          </p:spPr>
        </p:pic>
        <p:pic>
          <p:nvPicPr>
            <p:cNvPr id="915" name="Grafik 914">
              <a:extLst>
                <a:ext uri="{FF2B5EF4-FFF2-40B4-BE49-F238E27FC236}">
                  <a16:creationId xmlns:a16="http://schemas.microsoft.com/office/drawing/2014/main" id="{764DB4CE-66F9-4B55-A348-7B0A49482EE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2769880"/>
              <a:ext cx="390532" cy="370297"/>
            </a:xfrm>
            <a:prstGeom prst="rect">
              <a:avLst/>
            </a:prstGeom>
          </p:spPr>
        </p:pic>
        <p:pic>
          <p:nvPicPr>
            <p:cNvPr id="916" name="Grafik 915">
              <a:extLst>
                <a:ext uri="{FF2B5EF4-FFF2-40B4-BE49-F238E27FC236}">
                  <a16:creationId xmlns:a16="http://schemas.microsoft.com/office/drawing/2014/main" id="{880A7492-6FCC-4984-B328-26AB60250CF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1905889"/>
              <a:ext cx="325501" cy="266112"/>
            </a:xfrm>
            <a:prstGeom prst="rect">
              <a:avLst/>
            </a:prstGeom>
          </p:spPr>
        </p:pic>
        <p:sp>
          <p:nvSpPr>
            <p:cNvPr id="960" name="Rechteck: abgerundete Ecken 959">
              <a:extLst>
                <a:ext uri="{FF2B5EF4-FFF2-40B4-BE49-F238E27FC236}">
                  <a16:creationId xmlns:a16="http://schemas.microsoft.com/office/drawing/2014/main" id="{F80295C4-557A-4FA2-BC83-5EDCEFAADB75}"/>
                </a:ext>
              </a:extLst>
            </p:cNvPr>
            <p:cNvSpPr/>
            <p:nvPr/>
          </p:nvSpPr>
          <p:spPr>
            <a:xfrm>
              <a:off x="-448872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7" name="Grafik 1016">
              <a:extLst>
                <a:ext uri="{FF2B5EF4-FFF2-40B4-BE49-F238E27FC236}">
                  <a16:creationId xmlns:a16="http://schemas.microsoft.com/office/drawing/2014/main" id="{19CA7375-5022-4EDE-BA20-6C2B2AA671A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2512" y="1905889"/>
              <a:ext cx="752909" cy="265896"/>
            </a:xfrm>
            <a:prstGeom prst="rect">
              <a:avLst/>
            </a:prstGeom>
          </p:spPr>
        </p:pic>
        <p:pic>
          <p:nvPicPr>
            <p:cNvPr id="1019" name="Grafik 1018">
              <a:extLst>
                <a:ext uri="{FF2B5EF4-FFF2-40B4-BE49-F238E27FC236}">
                  <a16:creationId xmlns:a16="http://schemas.microsoft.com/office/drawing/2014/main" id="{782F77EA-96E8-428F-B219-F01BC6D6593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3734" y="2769880"/>
              <a:ext cx="823533" cy="371714"/>
            </a:xfrm>
            <a:prstGeom prst="rect">
              <a:avLst/>
            </a:prstGeom>
          </p:spPr>
        </p:pic>
        <p:pic>
          <p:nvPicPr>
            <p:cNvPr id="1011" name="Grafik 1010">
              <a:extLst>
                <a:ext uri="{FF2B5EF4-FFF2-40B4-BE49-F238E27FC236}">
                  <a16:creationId xmlns:a16="http://schemas.microsoft.com/office/drawing/2014/main" id="{4D3E321C-4CFC-490A-BD28-4516F809936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6393" y="3888206"/>
              <a:ext cx="832923" cy="266001"/>
            </a:xfrm>
            <a:prstGeom prst="rect">
              <a:avLst/>
            </a:prstGeom>
          </p:spPr>
        </p:pic>
        <p:cxnSp>
          <p:nvCxnSpPr>
            <p:cNvPr id="966" name="Gerade Verbindung mit Pfeil 965">
              <a:extLst>
                <a:ext uri="{FF2B5EF4-FFF2-40B4-BE49-F238E27FC236}">
                  <a16:creationId xmlns:a16="http://schemas.microsoft.com/office/drawing/2014/main" id="{6EB11A46-8AA1-4839-87AB-B6FF36E94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26327" y="2036403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Gerade Verbindung mit Pfeil 975">
              <a:extLst>
                <a:ext uri="{FF2B5EF4-FFF2-40B4-BE49-F238E27FC236}">
                  <a16:creationId xmlns:a16="http://schemas.microsoft.com/office/drawing/2014/main" id="{B549D24B-D65A-44EB-BDFE-622C619522CB}"/>
                </a:ext>
              </a:extLst>
            </p:cNvPr>
            <p:cNvCxnSpPr>
              <a:cxnSpLocks/>
            </p:cNvCxnSpPr>
            <p:nvPr/>
          </p:nvCxnSpPr>
          <p:spPr>
            <a:xfrm>
              <a:off x="-1026327" y="2963064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Gerade Verbindung mit Pfeil 983">
              <a:extLst>
                <a:ext uri="{FF2B5EF4-FFF2-40B4-BE49-F238E27FC236}">
                  <a16:creationId xmlns:a16="http://schemas.microsoft.com/office/drawing/2014/main" id="{69D04255-277E-4AEF-A43C-C40E2ED8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Gerade Verbindung mit Pfeil 1035">
              <a:extLst>
                <a:ext uri="{FF2B5EF4-FFF2-40B4-BE49-F238E27FC236}">
                  <a16:creationId xmlns:a16="http://schemas.microsoft.com/office/drawing/2014/main" id="{E7C287BD-E13F-4845-90E0-E454D62C1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948" y="2036403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Gerade Verbindung mit Pfeil 1036">
              <a:extLst>
                <a:ext uri="{FF2B5EF4-FFF2-40B4-BE49-F238E27FC236}">
                  <a16:creationId xmlns:a16="http://schemas.microsoft.com/office/drawing/2014/main" id="{A146AEFE-3E0A-46E2-A5C4-D1ADBD397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984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Gerade Verbindung mit Pfeil 1042">
              <a:extLst>
                <a:ext uri="{FF2B5EF4-FFF2-40B4-BE49-F238E27FC236}">
                  <a16:creationId xmlns:a16="http://schemas.microsoft.com/office/drawing/2014/main" id="{4408E9FD-7B5E-4063-BF81-4501E9BE2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496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Gerade Verbindung mit Pfeil 1047">
              <a:extLst>
                <a:ext uri="{FF2B5EF4-FFF2-40B4-BE49-F238E27FC236}">
                  <a16:creationId xmlns:a16="http://schemas.microsoft.com/office/drawing/2014/main" id="{A783C783-0ABC-4569-B327-77B24A836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624" y="2037600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Gerade Verbindung mit Pfeil 1048">
              <a:extLst>
                <a:ext uri="{FF2B5EF4-FFF2-40B4-BE49-F238E27FC236}">
                  <a16:creationId xmlns:a16="http://schemas.microsoft.com/office/drawing/2014/main" id="{6ECDED55-CDE5-4FA7-84C7-8074516D3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660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5572B0AF-A1A6-4E5D-B6D3-062530579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702" y="2036139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Gerade Verbindung mit Pfeil 1050">
              <a:extLst>
                <a:ext uri="{FF2B5EF4-FFF2-40B4-BE49-F238E27FC236}">
                  <a16:creationId xmlns:a16="http://schemas.microsoft.com/office/drawing/2014/main" id="{5B646F52-73B6-4256-BDA8-F0F5A852A92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702" y="2962800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82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CBF2EFA-201A-479F-A50D-5E4B6946CEAB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Behavioural</a:t>
            </a:r>
            <a:r>
              <a:rPr lang="de-DE" dirty="0"/>
              <a:t> </a:t>
            </a:r>
            <a:r>
              <a:rPr lang="de-DE" dirty="0" err="1"/>
              <a:t>Cloning</a:t>
            </a:r>
            <a:endParaRPr lang="en-GB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FB6CC67-CC00-457C-B3E5-F32E60335441}"/>
              </a:ext>
            </a:extLst>
          </p:cNvPr>
          <p:cNvGrpSpPr/>
          <p:nvPr/>
        </p:nvGrpSpPr>
        <p:grpSpPr>
          <a:xfrm>
            <a:off x="2694807" y="591949"/>
            <a:ext cx="6802386" cy="6127154"/>
            <a:chOff x="3592648" y="730846"/>
            <a:chExt cx="6802386" cy="6127154"/>
          </a:xfrm>
        </p:grpSpPr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C9800E22-BFD8-473B-BB65-C16FB07867C8}"/>
                </a:ext>
              </a:extLst>
            </p:cNvPr>
            <p:cNvSpPr/>
            <p:nvPr/>
          </p:nvSpPr>
          <p:spPr>
            <a:xfrm>
              <a:off x="3592648" y="3895913"/>
              <a:ext cx="1926455" cy="1023151"/>
            </a:xfrm>
            <a:prstGeom prst="roundRect">
              <a:avLst/>
            </a:prstGeom>
            <a:solidFill>
              <a:srgbClr val="25B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Zylinder 10">
              <a:extLst>
                <a:ext uri="{FF2B5EF4-FFF2-40B4-BE49-F238E27FC236}">
                  <a16:creationId xmlns:a16="http://schemas.microsoft.com/office/drawing/2014/main" id="{661B0CD6-CEE3-47CF-B3FE-957262C8B09F}"/>
                </a:ext>
              </a:extLst>
            </p:cNvPr>
            <p:cNvSpPr/>
            <p:nvPr/>
          </p:nvSpPr>
          <p:spPr>
            <a:xfrm>
              <a:off x="3828392" y="2414719"/>
              <a:ext cx="1413836" cy="1023152"/>
            </a:xfrm>
            <a:prstGeom prst="can">
              <a:avLst/>
            </a:prstGeom>
            <a:solidFill>
              <a:srgbClr val="9FFD5F"/>
            </a:solidFill>
            <a:ln>
              <a:solidFill>
                <a:srgbClr val="9FFD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C650A47E-4D69-4DF9-8006-0691F8B77056}"/>
                </a:ext>
              </a:extLst>
            </p:cNvPr>
            <p:cNvSpPr/>
            <p:nvPr/>
          </p:nvSpPr>
          <p:spPr>
            <a:xfrm>
              <a:off x="6884241" y="3331605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7" name="Grafik 16" descr="Mann">
              <a:extLst>
                <a:ext uri="{FF2B5EF4-FFF2-40B4-BE49-F238E27FC236}">
                  <a16:creationId xmlns:a16="http://schemas.microsoft.com/office/drawing/2014/main" id="{5C892F2E-DAA2-44F2-BA6C-025003B3D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290486" y="1428655"/>
              <a:ext cx="1081596" cy="1081596"/>
            </a:xfrm>
            <a:prstGeom prst="rect">
              <a:avLst/>
            </a:prstGeom>
          </p:spPr>
        </p:pic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6710B7CB-8CA8-4CF8-9E7C-A3D53BA85209}"/>
                </a:ext>
              </a:extLst>
            </p:cNvPr>
            <p:cNvCxnSpPr/>
            <p:nvPr/>
          </p:nvCxnSpPr>
          <p:spPr>
            <a:xfrm>
              <a:off x="7882240" y="4502047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D437DC6F-BE32-4A56-B0DD-4B0DAC4AECC5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84" y="271554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C1F1851-46D0-4E58-8196-79251A4E8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848" y="4502047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60BBCEA5-F8DB-46C3-9ADE-A11BB7B9BBE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rot="10800000">
              <a:off x="4555876" y="5019473"/>
              <a:ext cx="2777941" cy="930637"/>
            </a:xfrm>
            <a:prstGeom prst="bentConnector3">
              <a:avLst>
                <a:gd name="adj1" fmla="val 99945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4BED106B-E79F-437B-9111-14F678A7B0F1}"/>
                </a:ext>
              </a:extLst>
            </p:cNvPr>
            <p:cNvCxnSpPr>
              <a:cxnSpLocks/>
              <a:stCxn id="34" idx="3"/>
              <a:endCxn id="26" idx="3"/>
            </p:cNvCxnSpPr>
            <p:nvPr/>
          </p:nvCxnSpPr>
          <p:spPr>
            <a:xfrm flipV="1">
              <a:off x="8179880" y="1969453"/>
              <a:ext cx="1593993" cy="3980656"/>
            </a:xfrm>
            <a:prstGeom prst="bentConnector3">
              <a:avLst>
                <a:gd name="adj1" fmla="val 15640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7F12195A-2EDD-42DF-B1CD-C4F244AAEF6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8266825" y="1852513"/>
              <a:ext cx="1507048" cy="233880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9B268AEA-E580-4B4C-8FC3-FBC0A5467BD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220" y="2868935"/>
              <a:ext cx="2206731" cy="235995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1EDF322-012C-483D-9FEE-317067C3516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046" y="4640653"/>
              <a:ext cx="1940823" cy="234432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8EC41DF2-D38D-4E69-BFAD-C4474551627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220" y="4637107"/>
              <a:ext cx="2297814" cy="233880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30B25FDE-8426-4F71-86E6-6F74D402B20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570" y="6073070"/>
              <a:ext cx="2169036" cy="239917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20C4B13D-F2C2-4883-913A-31F7DF17475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057" y="3578582"/>
              <a:ext cx="836768" cy="186253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F7BDC6AD-FE06-4628-B947-21822FA9AC99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122" y="3915982"/>
              <a:ext cx="1220137" cy="197578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DBE8C29F-5A75-48A9-8CA9-1025A4A9CC0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090" y="6073070"/>
              <a:ext cx="1795007" cy="186449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5EFFF255-8F80-4084-A2A1-EB3496B87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7333816" y="5042218"/>
              <a:ext cx="846064" cy="1815782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556240D0-8832-4D61-AAB3-09304FF83BC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7765" y="2908181"/>
              <a:ext cx="812241" cy="238328"/>
            </a:xfrm>
            <a:prstGeom prst="rect">
              <a:avLst/>
            </a:prstGeom>
          </p:spPr>
        </p:pic>
        <p:pic>
          <p:nvPicPr>
            <p:cNvPr id="71" name="Grafik 70" descr="Kopf mit Zahnrädern">
              <a:extLst>
                <a:ext uri="{FF2B5EF4-FFF2-40B4-BE49-F238E27FC236}">
                  <a16:creationId xmlns:a16="http://schemas.microsoft.com/office/drawing/2014/main" id="{3419E0C5-2808-4CDA-AD55-FB10A0E7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021179" y="730846"/>
              <a:ext cx="1081596" cy="1081596"/>
            </a:xfrm>
            <a:prstGeom prst="rect">
              <a:avLst/>
            </a:prstGeom>
          </p:spPr>
        </p:pic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363390AF-5183-4E71-BEF4-7544F7F6F99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228" y="1180631"/>
              <a:ext cx="1836595" cy="182025"/>
            </a:xfrm>
            <a:prstGeom prst="rect">
              <a:avLst/>
            </a:prstGeom>
          </p:spPr>
        </p:pic>
        <p:pic>
          <p:nvPicPr>
            <p:cNvPr id="90" name="Grafik 89" descr="Pfeil Kreis">
              <a:extLst>
                <a:ext uri="{FF2B5EF4-FFF2-40B4-BE49-F238E27FC236}">
                  <a16:creationId xmlns:a16="http://schemas.microsoft.com/office/drawing/2014/main" id="{B2D6D0BC-6696-40B6-9099-A27EAB1C9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14579" y="1767085"/>
              <a:ext cx="638615" cy="638615"/>
            </a:xfrm>
            <a:prstGeom prst="rect">
              <a:avLst/>
            </a:prstGeom>
          </p:spPr>
        </p:pic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A051759-D968-42B8-8DBF-9F31DA4D3884}"/>
                </a:ext>
              </a:extLst>
            </p:cNvPr>
            <p:cNvGrpSpPr/>
            <p:nvPr/>
          </p:nvGrpSpPr>
          <p:grpSpPr>
            <a:xfrm>
              <a:off x="3981404" y="4113560"/>
              <a:ext cx="1161145" cy="597925"/>
              <a:chOff x="3941630" y="4108231"/>
              <a:chExt cx="1161145" cy="597925"/>
            </a:xfrm>
          </p:grpSpPr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71A03419-074C-466F-A300-D2522944F2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3619" y="4108231"/>
                <a:ext cx="657165" cy="238288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FCC5CBFE-6408-4B6F-8CD9-FEF891BCEA3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1630" y="4469478"/>
                <a:ext cx="1161145" cy="236678"/>
              </a:xfrm>
              <a:prstGeom prst="rect">
                <a:avLst/>
              </a:prstGeom>
            </p:spPr>
          </p:pic>
        </p:grp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436BC12-874B-497C-89D0-4E3A0F9BC86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594" y="1996794"/>
              <a:ext cx="975033" cy="230641"/>
            </a:xfrm>
            <a:prstGeom prst="rect">
              <a:avLst/>
            </a:prstGeom>
          </p:spPr>
        </p:pic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6776C5C8-3C67-4FFA-8631-146621905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543" y="3516174"/>
              <a:ext cx="0" cy="2786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4E2567D-1B5F-4B00-8EF1-C5DC3F6EB77D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655" y="3549647"/>
              <a:ext cx="1592910" cy="240418"/>
            </a:xfrm>
            <a:prstGeom prst="rect">
              <a:avLst/>
            </a:prstGeom>
          </p:spPr>
        </p:pic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97B28B92-8633-4DBD-9DB8-567A48343F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2288" y="2926295"/>
              <a:ext cx="247899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825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-1602828" y="824614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E192E709-C822-4E4F-A10E-00DDF6FC1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34" y="1496279"/>
            <a:ext cx="1285534" cy="306084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5525C45-4234-43AF-9CAF-5EA121FD2CE6}"/>
              </a:ext>
            </a:extLst>
          </p:cNvPr>
          <p:cNvGrpSpPr/>
          <p:nvPr/>
        </p:nvGrpSpPr>
        <p:grpSpPr>
          <a:xfrm>
            <a:off x="5501156" y="335834"/>
            <a:ext cx="5707792" cy="5208771"/>
            <a:chOff x="5501156" y="335834"/>
            <a:chExt cx="5707792" cy="5208771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3C8E4BB1-39BD-406E-AB4F-EBBD08578A6A}"/>
                </a:ext>
              </a:extLst>
            </p:cNvPr>
            <p:cNvSpPr/>
            <p:nvPr/>
          </p:nvSpPr>
          <p:spPr>
            <a:xfrm>
              <a:off x="7580375" y="2041939"/>
              <a:ext cx="2129644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9" name="Grafik 28" descr="Mann">
              <a:extLst>
                <a:ext uri="{FF2B5EF4-FFF2-40B4-BE49-F238E27FC236}">
                  <a16:creationId xmlns:a16="http://schemas.microsoft.com/office/drawing/2014/main" id="{0E6AD73D-1AF8-437C-B0F5-6765D251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46206" y="335834"/>
              <a:ext cx="1081596" cy="1081596"/>
            </a:xfrm>
            <a:prstGeom prst="rect">
              <a:avLst/>
            </a:prstGeom>
          </p:spPr>
        </p:pic>
        <p:pic>
          <p:nvPicPr>
            <p:cNvPr id="31" name="Grafik 30" descr="Kopf mit Zahnrädern">
              <a:extLst>
                <a:ext uri="{FF2B5EF4-FFF2-40B4-BE49-F238E27FC236}">
                  <a16:creationId xmlns:a16="http://schemas.microsoft.com/office/drawing/2014/main" id="{1932EF10-BC8B-4734-8D7C-6BD9AFC2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296161" y="335834"/>
              <a:ext cx="1081596" cy="1081596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98FCAA8-AD1C-41D9-94C8-8850FA902CB3}"/>
                </a:ext>
              </a:extLst>
            </p:cNvPr>
            <p:cNvCxnSpPr/>
            <p:nvPr/>
          </p:nvCxnSpPr>
          <p:spPr>
            <a:xfrm>
              <a:off x="8696154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614BBAD-1E7A-47FB-BA5E-84FBE0E3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757" y="876632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AE03EE-DFCE-42AC-83A6-E0A4A0A5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645198" y="1402150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68C6092-DA1F-4F6C-9D4A-8D43C849A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762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CBABA9FE-7F35-4D6E-BEBE-00108CC9B8C7}"/>
                </a:ext>
              </a:extLst>
            </p:cNvPr>
            <p:cNvCxnSpPr>
              <a:cxnSpLocks/>
              <a:stCxn id="50" idx="1"/>
              <a:endCxn id="39" idx="1"/>
            </p:cNvCxnSpPr>
            <p:nvPr/>
          </p:nvCxnSpPr>
          <p:spPr>
            <a:xfrm rot="10800000">
              <a:off x="5501156" y="759418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377288CE-7DE9-41E5-ADB6-F41824A9C149}"/>
                </a:ext>
              </a:extLst>
            </p:cNvPr>
            <p:cNvCxnSpPr>
              <a:cxnSpLocks/>
              <a:stCxn id="50" idx="3"/>
              <a:endCxn id="41" idx="3"/>
            </p:cNvCxnSpPr>
            <p:nvPr/>
          </p:nvCxnSpPr>
          <p:spPr>
            <a:xfrm flipV="1">
              <a:off x="8993794" y="759141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2A36F557-A3BC-4407-A1BF-74A87E1F4C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5501156" y="642201"/>
              <a:ext cx="1795006" cy="234432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F9256959-EDE5-4CB1-9B48-B76A0809313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9701900" y="642201"/>
              <a:ext cx="1507048" cy="23388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9A2E007-B488-4472-8F58-CF5DE95D237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78" y="1555537"/>
              <a:ext cx="1216605" cy="18756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D5FB08B-8E09-42D1-99C4-F087873506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591" y="3327102"/>
              <a:ext cx="1628192" cy="18992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CE07604-9782-49EC-B48F-9C55FB1C8B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134" y="3330074"/>
              <a:ext cx="2174190" cy="233851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8F08F867-7626-4EF8-961D-F8CD1521F47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229" y="4755984"/>
              <a:ext cx="1306427" cy="19383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4CA08E5-4EFF-4C61-8A55-307B002BA1C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27" y="2287370"/>
              <a:ext cx="1709815" cy="196516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65E713F-FD9C-437E-9A53-5C615E8C53C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867" y="2649481"/>
              <a:ext cx="1220137" cy="197578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E5566AE-03BB-48A7-92D9-C58F3A18DAA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004" y="4759675"/>
              <a:ext cx="1795007" cy="186449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8CE2EC8A-3060-460D-B1F8-18FEC23AC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8147730" y="3728823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83,23961"/>
  <p:tag name="LATEXADDIN" val="\documentclass{article}&#10;\usepackage{amsmath}&#10;\usepackage{color}&#10;\pagestyle{empty}&#10;\begin{document}&#10;%\color{white}&#10;\begin{equation}&#10;+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68,092"/>
  <p:tag name="LATEXADDIN" val="\documentclass{article}&#10;\usepackage{amsmath}&#10;\usepackage{color}&#10;\pagestyle{empty}&#10;\begin{document}&#10;RGBD Image Sequenc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49,1564"/>
  <p:tag name="LATEXADDIN" val="\documentclass{article}&#10;\usepackage{amsmath}&#10;\usepackage{color}&#10;\pagestyle{empty}&#10;\definecolor{myred}{RGB}{255, 91, 91}&#10;\begin{document}&#10;\color{myred}&#10;Max Pool 2x2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99,1376"/>
  <p:tag name="LATEXADDIN" val="\documentclass{article}&#10;\usepackage{amsmath}&#10;\usepackage{color}&#10;\pagestyle{empty}&#10;\definecolor{myred}{RGB}{112, 48, 160}&#10;\begin{document}&#10;\color{myred}&#10;Conv 3x3, ReLU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06,112"/>
  <p:tag name="LATEXADDIN" val="\documentclass{article}&#10;\usepackage{amsmath}&#10;\usepackage{color}&#10;\pagestyle{empty}&#10;\definecolor{myred}{RGB}{37, 188, 255}&#10;\begin{document}&#10;\color{myred}&#10;Up-Conv 3x3, ReLU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66,8917"/>
  <p:tag name="LATEXADDIN" val="\documentclass{article}&#10;\usepackage{amsmath}&#10;\usepackage{color}&#10;\pagestyle{empty}&#10;\definecolor{myred}{RGB}{159, 253, 95}&#10;\begin{document}&#10;\color{myred}&#10;FC, ReLU/tanh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42,7072"/>
  <p:tag name="LATEXADDIN" val="\documentclass{article}&#10;\usepackage{amsmath}&#10;\usepackage{color}&#10;\pagestyle{empty}&#10;\definecolor{myred}{RGB}{255, 219, 1}&#10;\begin{document}&#10;\color{myred}&#10;LSTM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227,9715"/>
  <p:tag name="LATEXADDIN" val="\documentclass{article}&#10;\usepackage{amsmath}&#10;\usepackage{color}&#10;\pagestyle{empty}&#10;\definecolor{myred}{RGB}{191, 191, 191}&#10;\begin{document}&#10;\color{myred}&#10;Skip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8,4439"/>
  <p:tag name="LATEXADDIN" val="\documentclass{article}&#10;\usepackage{amsmath}&#10;\usepackage{color}&#10;\pagestyle{empty}&#10;\begin{document}&#10;%\color{white}&#10;\begin{equation}&#10;\text{BT}\times64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6,9554"/>
  <p:tag name="LATEXADDIN" val="\documentclass{article}&#10;\usepackage{amsmath}&#10;\usepackage{color}&#10;\pagestyle{empty}&#10;\begin{document}&#10;%\color{white}&#10;\begin{equation}&#10;\text{B}\times10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92,4635"/>
  <p:tag name="LATEXADDIN" val="\documentclass{article}&#10;\usepackage{amsmath}&#10;\usepackage{color}&#10;\pagestyle{empty}&#10;\begin{document}&#10;%\color{white}&#10;\begin{equation}&#10;\text{B}\times2&#10;\nonumber&#10;\end{equation}&#10;\end{document}"/>
  <p:tag name="IGUANATEXSIZE" val="20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math}&#10;\usepackage{color}&#10;\pagestyle{empty}&#10;\begin{document}&#10;%\color{white}&#10;\begin{equation}&#10;\text{BT}\times32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256\times\text{H}/2\times\text{W}/2&#10;\nonumber&#10;\end{equation}&#10;\end{document}"/>
  <p:tag name="IGUANATEXSIZE" val="20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1036,37"/>
  <p:tag name="LATEXADDIN" val="\documentclass{article}&#10;\usepackage{amsmath}&#10;\usepackage{color}&#10;\pagestyle{empty}&#10;\begin{document}&#10;%\color{white}&#10;\begin{equation}&#10;\text{BT}\times128\times\text{H}\times\text{W}&#10;\nonumber&#10;\end{equation}&#10;\end{document}"/>
  <p:tag name="IGUANATEXSIZE" val="20"/>
  <p:tag name="IGUANATEXCURSOR" val="17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13,2358"/>
  <p:tag name="LATEXADDIN" val="\documentclass{article}&#10;\usepackage{amsmath}&#10;\usepackage{bm}&#10;\usepackage{color}&#10;\pagestyle{empty}&#10;\begin{document}&#10;%\color{white}&#10;\begin{equation}&#10;x_0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49078"/>
  <p:tag name="ORIGINALWIDTH" val="109,4863"/>
  <p:tag name="LATEXADDIN" val="\documentclass{article}&#10;\usepackage{amsmath}&#10;\usepackage{bm}&#10;\usepackage{color}&#10;\pagestyle{empty}&#10;\begin{document}&#10;%\color{white}&#10;\begin{equation}&#10;x_1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85,077"/>
  <p:tag name="LATEXADDIN" val="\documentclass{article}&#10;\usepackage{amsmath}&#10;\usepackage{bm}&#10;\usepackage{color}&#10;\definecolor{myred}{RGB}{255, 127, 43}&#10;\pagestyle{empty}&#10;\begin{document}&#10;\color{myred}&#10;\begin{equation}&#10;y_0 = w_{0,0}x_0+w_{0,1}x_1+b_0&#10;\nonumber&#10;\end{equation}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81,327"/>
  <p:tag name="LATEXADDIN" val="\documentclass{article}&#10;\usepackage{amsmath}&#10;\usepackage{bm}&#10;\usepackage{color}&#10;\definecolor{myred}{RGB}{37, 188, 255}&#10;\pagestyle{empty}&#10;\begin{document}&#10;\color{myred}&#10;\begin{equation}&#10;y_1 = w_{1,0}x_0+w_{1,1}x_1+b_1&#10;\nonumber&#10;\end{equation}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86,8766"/>
  <p:tag name="LATEXADDIN" val="\documentclass{article}&#10;\usepackage{amsmath}&#10;\usepackage{color}&#10;\pagestyle{empty}&#10;\definecolor{myred}{RGB}{255, 91, 91}&#10;\begin{document}&#10;\color{myred}&#10;Sample of Class A&#10;\end{document}"/>
  <p:tag name="IGUANATEXSIZE" val="20"/>
  <p:tag name="IGUANATEXCURSOR" val="16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978,6276"/>
  <p:tag name="LATEXADDIN" val="\documentclass{article}&#10;\usepackage{amsmath}&#10;\usepackage{color}&#10;\pagestyle{empty}&#10;\definecolor{myred}{RGB}{112, 48, 160}&#10;\begin{document}&#10;\color{myred}&#10;Sample of Class B&#10;\end{document}"/>
  <p:tag name="IGUANATEXSIZE" val="20"/>
  <p:tag name="IGUANATEXCURSOR" val="16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610,4237"/>
  <p:tag name="LATEXADDIN" val="\documentclass{article}&#10;\usepackage{amsmath}&#10;\usepackage{bm}&#10;\usepackage{color}&#10;\pagestyle{empty}&#10;\begin{document}&#10;%\color{white}&#10;Transposed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51,6685"/>
  <p:tag name="LATEXADDIN" val="\documentclass{article}&#10;\usepackage{amsmath}&#10;\usepackage{bm}&#10;\usepackage{color}&#10;\pagestyle{empty}&#10;\begin{document}&#10;%\color{white}&#10;Convolution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6,183"/>
  <p:tag name="LATEXADDIN" val="\documentclass{article}&#10;\usepackage{amsmath}&#10;\usepackage{bm}&#10;\usepackage{color}&#10;\pagestyle{empty}&#10;\begin{document}&#10;%\color{white}&#10;2nd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7,4354"/>
  <p:tag name="LATEXADDIN" val="\documentclass{article}&#10;\usepackage{amsmath}&#10;\usepackage{bm}&#10;\usepackage{color}&#10;\pagestyle{empty}&#10;\begin{document}&#10;%\color{white}&#10;3rd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77,9153"/>
  <p:tag name="LATEXADDIN" val="\documentclass{article}&#10;\usepackage{amsmath}&#10;\usepackage{bm}&#10;\usepackage{color}&#10;\pagestyle{empty}&#10;\begin{document}&#10;%\color{white}&#10;Image Patch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0,0}&#10;\nonumber&#10;\end{equation}&#10;\end{document}"/>
  <p:tag name="IGUANATEXSIZE" val="20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\tilde{k}_{ij}^{0,0}&#10;\nonumber&#10;\end{equation}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8,2228"/>
  <p:tag name="LATEXADDIN" val="\documentclass{article}&#10;\usepackage{amsmath}&#10;\usepackage{bm}&#10;\usepackage{color}&#10;\pagestyle{empty}&#10;\begin{document}&#10;%\color{white}&#10;\begin{equation}&#10;\bm{c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6,9704"/>
  <p:tag name="LATEXADDIN" val="\documentclass{article}&#10;\usepackage{amsmath}&#10;\usepackage{bm}&#10;\usepackage{color}&#10;\pagestyle{empty}&#10;\begin{document}&#10;%\color{white}&#10;\begin{equation}&#10;\bm{h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3,9708"/>
  <p:tag name="LATEXADDIN" val="\documentclass{article}&#10;\usepackage{amsmath}&#10;\usepackage{bm}&#10;\usepackage{color}&#10;\pagestyle{empty}&#10;\begin{document}&#10;%\color{white}&#10;\begin{equation}&#10;\bm{x}_{t-1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,49047"/>
  <p:tag name="ORIGINALWIDTH" val="218,9726"/>
  <p:tag name="LATEXADDIN" val="\documentclass{article}&#10;\usepackage{amsmath}&#10;\usepackage{bm}&#10;\usepackage{color}&#10;\pagestyle{empty}&#10;\begin{document}&#10;%\color{white}&#10;\begin{equation}&#10;\bm{c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7,7203"/>
  <p:tag name="LATEXADDIN" val="\documentclass{article}&#10;\usepackage{amsmath}&#10;\usepackage{bm}&#10;\usepackage{color}&#10;\pagestyle{empty}&#10;\begin{document}&#10;%\color{white}&#10;\begin{equation}&#10;\bm{h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6,9704"/>
  <p:tag name="LATEXADDIN" val="\documentclass{article}&#10;\usepackage{amsmath}&#10;\usepackage{bm}&#10;\usepackage{color}&#10;\pagestyle{empty}&#10;\begin{document}&#10;%\color{white}&#10;\begin{equation}&#10;\bm{x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0"/>
  <p:tag name="LAY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0,0}&#10;\nonumber&#10;\end{equation}&#10;\end{document}"/>
  <p:tag name="IGUANATEXSIZE" val="20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1,0}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1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14,9606"/>
  <p:tag name="LATEXADDIN" val="\documentclass{article}&#10;\usepackage{amsmath}&#10;\usepackage{bm}&#10;\usepackage{color}&#10;\pagestyle{empty}&#10;\begin{document}&#10;%\color{white}&#10;Stride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6,183"/>
  <p:tag name="LATEXADDIN" val="\documentclass{article}&#10;\usepackage{amsmath}&#10;\usepackage{bm}&#10;\usepackage{color}&#10;\pagestyle{empty}&#10;\begin{document}&#10;%\color{white}&#10;2nd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608,9238"/>
  <p:tag name="LATEXADDIN" val="\documentclass{article}&#10;\usepackage{amsmath}&#10;\usepackage{bm}&#10;\usepackage{color}&#10;\pagestyle{empty}&#10;\begin{document}&#10;%\color{white}&#10;Kernel Size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%\color{white}&#10;\begin{equation}&#10;\bm{y}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59,73"/>
  <p:tag name="LATEXADDIN" val="\documentclass{article}&#10;\usepackage{amsmath}&#10;\usepackage{bm}&#10;\usepackage{color}&#10;\pagestyle{empty}&#10;\begin{document}&#10;%\color{white}&#10;\begin{equation}&#10;w_{ij}&#10;\nonumber&#10;\end{equation}&#10;\end{document}"/>
  <p:tag name="IGUANATEXSIZE" val="20"/>
  <p:tag name="IGUANATEXCURSOR" val="15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082,865"/>
  <p:tag name="LATEXADDIN" val="\documentclass{article}&#10;\usepackage{amsmath}&#10;\usepackage{color}&#10;\pagestyle{empty}&#10;\begin{document}&#10;%\color{white}&#10;Velocity Commands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063,367"/>
  <p:tag name="LATEXADDIN" val="\documentclass{article}&#10;\usepackage{amsmath}&#10;\usepackage{color}&#10;\pagestyle{empty}&#10;\begin{document}&#10;%\color{white}&#10;Stereo RGB Images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98,2002"/>
  <p:tag name="LATEXADDIN" val="\documentclass{article}&#10;\usepackage{amsmath}&#10;\usepackage{color}&#10;\pagestyle{empty}&#10;\begin{document}&#10;%\color{white}&#10;Storage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856,3929"/>
  <p:tag name="LATEXADDIN" val="\documentclass{article}&#10;\usepackage{amsmath}&#10;\usepackage{color}&#10;\pagestyle{empty}&#10;\begin{document}&#10;%\color{white}&#10;Neural Network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54,4432"/>
  <p:tag name="LATEXADDIN" val="\documentclass{article}&#10;\usepackage{amsmath}&#10;\usepackage{color}&#10;\pagestyle{empty}&#10;\begin{document}&#10;%\color{white}&#10;Training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80,6525"/>
  <p:tag name="LATEXADDIN" val="\documentclass{article}&#10;\usepackage{amsmath}&#10;\usepackage{color}&#10;\pagestyle{empty}&#10;\begin{document}&#10;%\color{white}&#10;RGBD Images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66,367"/>
  <p:tag name="LATEXADDIN" val="\documentclass{article}&#10;\usepackage{amsmath}&#10;\usepackage{bm}&#10;\usepackage{color}&#10;\pagestyle{empty}&#10;\begin{document}&#10;%\color{white}&#10;Joint Trajectories $\bm{q}$&#10;\end{document}"/>
  <p:tag name="IGUANATEXSIZE" val="20"/>
  <p:tag name="IGUANATEXCURSOR" val="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568,429"/>
  <p:tag name="LATEXADDIN" val="\documentclass{article}&#10;\usepackage{amsmath}&#10;\usepackage{color}&#10;\pagestyle{empty}&#10;\begin{document}&#10;%\color{white}&#10;Processing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40,4199"/>
  <p:tag name="LATEXADDIN" val="\documentclass{article}&#10;\usepackage{amsmath}&#10;\usepackage{color}&#10;\pagestyle{empty}&#10;\begin{document}&#10;%\color{white}&#10;Stereo RGB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31,6461"/>
  <p:tag name="LATEXADDIN" val="\documentclass{article}&#10;\usepackage{amsmath}&#10;\usepackage{color}&#10;\pagestyle{empty}&#10;\begin{document}&#10;NMPC Pattern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28</Words>
  <Application>Microsoft Office PowerPoint</Application>
  <PresentationFormat>Breitbild</PresentationFormat>
  <Paragraphs>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166</cp:revision>
  <dcterms:created xsi:type="dcterms:W3CDTF">2019-05-10T06:39:09Z</dcterms:created>
  <dcterms:modified xsi:type="dcterms:W3CDTF">2019-07-23T08:50:35Z</dcterms:modified>
</cp:coreProperties>
</file>