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D5F"/>
    <a:srgbClr val="FFFD39"/>
    <a:srgbClr val="7030A0"/>
    <a:srgbClr val="FF5B5B"/>
    <a:srgbClr val="FF7F2B"/>
    <a:srgbClr val="25BCFF"/>
    <a:srgbClr val="9FF75F"/>
    <a:srgbClr val="75F757"/>
    <a:srgbClr val="57FF4F"/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606" y="1210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0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49.png"/><Relationship Id="rId5" Type="http://schemas.openxmlformats.org/officeDocument/2006/relationships/tags" Target="../tags/tag175.xml"/><Relationship Id="rId10" Type="http://schemas.openxmlformats.org/officeDocument/2006/relationships/image" Target="../media/image148.png"/><Relationship Id="rId4" Type="http://schemas.openxmlformats.org/officeDocument/2006/relationships/tags" Target="../tags/tag174.xml"/><Relationship Id="rId9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152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tags" Target="../tags/tag179.xml"/><Relationship Id="rId21" Type="http://schemas.openxmlformats.org/officeDocument/2006/relationships/image" Target="../media/image159.PNG"/><Relationship Id="rId7" Type="http://schemas.openxmlformats.org/officeDocument/2006/relationships/tags" Target="../tags/tag1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tags" Target="../tags/tag178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image" Target="../media/image162.PNG"/><Relationship Id="rId5" Type="http://schemas.openxmlformats.org/officeDocument/2006/relationships/tags" Target="../tags/tag181.xml"/><Relationship Id="rId15" Type="http://schemas.openxmlformats.org/officeDocument/2006/relationships/image" Target="../media/image8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tags" Target="../tags/tag186.xml"/><Relationship Id="rId19" Type="http://schemas.openxmlformats.org/officeDocument/2006/relationships/image" Target="../media/image157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image" Target="../media/image153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9" Type="http://schemas.openxmlformats.org/officeDocument/2006/relationships/image" Target="../media/image170.png"/><Relationship Id="rId21" Type="http://schemas.openxmlformats.org/officeDocument/2006/relationships/tags" Target="../tags/tag208.xml"/><Relationship Id="rId34" Type="http://schemas.openxmlformats.org/officeDocument/2006/relationships/image" Target="../media/image168.png"/><Relationship Id="rId42" Type="http://schemas.openxmlformats.org/officeDocument/2006/relationships/image" Target="../media/image156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9" Type="http://schemas.openxmlformats.org/officeDocument/2006/relationships/tags" Target="../tags/tag216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32" Type="http://schemas.openxmlformats.org/officeDocument/2006/relationships/image" Target="../media/image9.png"/><Relationship Id="rId37" Type="http://schemas.openxmlformats.org/officeDocument/2006/relationships/image" Target="../media/image155.png"/><Relationship Id="rId40" Type="http://schemas.openxmlformats.org/officeDocument/2006/relationships/image" Target="../media/image171.png"/><Relationship Id="rId45" Type="http://schemas.openxmlformats.org/officeDocument/2006/relationships/image" Target="../media/image175.png"/><Relationship Id="rId53" Type="http://schemas.openxmlformats.org/officeDocument/2006/relationships/image" Target="../media/image178.png"/><Relationship Id="rId5" Type="http://schemas.openxmlformats.org/officeDocument/2006/relationships/tags" Target="../tags/tag192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31" Type="http://schemas.openxmlformats.org/officeDocument/2006/relationships/image" Target="../media/image8.png"/><Relationship Id="rId44" Type="http://schemas.openxmlformats.org/officeDocument/2006/relationships/image" Target="../media/image174.png"/><Relationship Id="rId52" Type="http://schemas.openxmlformats.org/officeDocument/2006/relationships/image" Target="../media/image177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tags" Target="../tags/tag214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image" Target="../media/image139.png"/><Relationship Id="rId8" Type="http://schemas.openxmlformats.org/officeDocument/2006/relationships/tags" Target="../tags/tag195.xml"/><Relationship Id="rId51" Type="http://schemas.openxmlformats.org/officeDocument/2006/relationships/image" Target="../media/image176.png"/><Relationship Id="rId3" Type="http://schemas.openxmlformats.org/officeDocument/2006/relationships/tags" Target="../tags/tag190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33" Type="http://schemas.openxmlformats.org/officeDocument/2006/relationships/image" Target="../media/image167.png"/><Relationship Id="rId38" Type="http://schemas.openxmlformats.org/officeDocument/2006/relationships/image" Target="../media/image152.png"/><Relationship Id="rId46" Type="http://schemas.openxmlformats.org/officeDocument/2006/relationships/image" Target="../media/image137.png"/><Relationship Id="rId20" Type="http://schemas.openxmlformats.org/officeDocument/2006/relationships/tags" Target="../tags/tag207.xml"/><Relationship Id="rId41" Type="http://schemas.openxmlformats.org/officeDocument/2006/relationships/image" Target="../media/image172.png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tags" Target="../tags/tag215.xml"/><Relationship Id="rId36" Type="http://schemas.openxmlformats.org/officeDocument/2006/relationships/image" Target="../media/image154.png"/><Relationship Id="rId4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607231-5589-440D-A8AD-C9E9CC2FF19D}"/>
              </a:ext>
            </a:extLst>
          </p:cNvPr>
          <p:cNvGrpSpPr/>
          <p:nvPr/>
        </p:nvGrpSpPr>
        <p:grpSpPr>
          <a:xfrm>
            <a:off x="667330" y="4666192"/>
            <a:ext cx="6123361" cy="2650806"/>
            <a:chOff x="667330" y="4666192"/>
            <a:chExt cx="6123361" cy="2650806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0405982B-12D3-4CCC-B5F7-3B5B2B19DBA6}"/>
                </a:ext>
              </a:extLst>
            </p:cNvPr>
            <p:cNvSpPr/>
            <p:nvPr/>
          </p:nvSpPr>
          <p:spPr>
            <a:xfrm>
              <a:off x="1745694" y="4666192"/>
              <a:ext cx="4365662" cy="2177646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206C973C-9AC0-45B2-AAE7-37511A19C338}"/>
                </a:ext>
              </a:extLst>
            </p:cNvPr>
            <p:cNvCxnSpPr>
              <a:cxnSpLocks/>
              <a:endCxn id="336" idx="2"/>
            </p:cNvCxnSpPr>
            <p:nvPr/>
          </p:nvCxnSpPr>
          <p:spPr>
            <a:xfrm>
              <a:off x="1545920" y="5034871"/>
              <a:ext cx="459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D70A66DD-903D-46A3-A757-53B753B44627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1545920" y="6462301"/>
              <a:ext cx="2860115" cy="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B549E011-C98D-422D-83EE-3DF850F0D232}"/>
                </a:ext>
              </a:extLst>
            </p:cNvPr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2365360" y="5034871"/>
              <a:ext cx="11272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305FFCAB-A874-401C-BF72-0AB89A5E8363}"/>
                </a:ext>
              </a:extLst>
            </p:cNvPr>
            <p:cNvCxnSpPr>
              <a:cxnSpLocks/>
              <a:stCxn id="332" idx="6"/>
            </p:cNvCxnSpPr>
            <p:nvPr/>
          </p:nvCxnSpPr>
          <p:spPr>
            <a:xfrm>
              <a:off x="5552977" y="6462540"/>
              <a:ext cx="7681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6F85BCD3-FF77-46F4-9B02-6495BDEA5353}"/>
                </a:ext>
              </a:extLst>
            </p:cNvPr>
            <p:cNvCxnSpPr>
              <a:cxnSpLocks/>
              <a:stCxn id="328" idx="3"/>
              <a:endCxn id="332" idx="2"/>
            </p:cNvCxnSpPr>
            <p:nvPr/>
          </p:nvCxnSpPr>
          <p:spPr>
            <a:xfrm>
              <a:off x="4910898" y="6462540"/>
              <a:ext cx="282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07FA0DB0-F174-46CD-AB60-1D3A2874D938}"/>
                </a:ext>
              </a:extLst>
            </p:cNvPr>
            <p:cNvCxnSpPr>
              <a:cxnSpLocks/>
              <a:stCxn id="340" idx="0"/>
              <a:endCxn id="334" idx="4"/>
            </p:cNvCxnSpPr>
            <p:nvPr/>
          </p:nvCxnSpPr>
          <p:spPr>
            <a:xfrm flipH="1" flipV="1">
              <a:off x="3672638" y="5767502"/>
              <a:ext cx="2" cy="1799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55CBD015-EFF2-415E-8EF2-CDCC473978AC}"/>
                </a:ext>
              </a:extLst>
            </p:cNvPr>
            <p:cNvCxnSpPr>
              <a:cxnSpLocks/>
              <a:stCxn id="334" idx="0"/>
              <a:endCxn id="344" idx="4"/>
            </p:cNvCxnSpPr>
            <p:nvPr/>
          </p:nvCxnSpPr>
          <p:spPr>
            <a:xfrm flipV="1">
              <a:off x="3672638" y="5214871"/>
              <a:ext cx="0" cy="19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224857B3-B81A-4AD3-96E0-55BBC07E30C5}"/>
                </a:ext>
              </a:extLst>
            </p:cNvPr>
            <p:cNvCxnSpPr>
              <a:cxnSpLocks/>
              <a:stCxn id="338" idx="2"/>
              <a:endCxn id="332" idx="0"/>
            </p:cNvCxnSpPr>
            <p:nvPr/>
          </p:nvCxnSpPr>
          <p:spPr>
            <a:xfrm>
              <a:off x="5372977" y="5767502"/>
              <a:ext cx="0" cy="515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A408A755-DE8B-4DA9-AEBB-D8CFEB52C942}"/>
                </a:ext>
              </a:extLst>
            </p:cNvPr>
            <p:cNvCxnSpPr>
              <a:cxnSpLocks/>
              <a:endCxn id="336" idx="4"/>
            </p:cNvCxnSpPr>
            <p:nvPr/>
          </p:nvCxnSpPr>
          <p:spPr>
            <a:xfrm flipH="1" flipV="1">
              <a:off x="2185360" y="5214871"/>
              <a:ext cx="882" cy="8456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4A4D2395-133F-492A-8426-A6E51608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678" y="6460644"/>
              <a:ext cx="0" cy="45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3C5406C3-C3D4-417D-914D-74ABFB37CDB3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V="1">
              <a:off x="2186241" y="6307501"/>
              <a:ext cx="0" cy="153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AAEC4B36-2CE9-4575-BB28-6980103A531F}"/>
                </a:ext>
              </a:extLst>
            </p:cNvPr>
            <p:cNvCxnSpPr>
              <a:cxnSpLocks/>
              <a:endCxn id="330" idx="2"/>
            </p:cNvCxnSpPr>
            <p:nvPr/>
          </p:nvCxnSpPr>
          <p:spPr>
            <a:xfrm flipV="1">
              <a:off x="2786741" y="6307501"/>
              <a:ext cx="1" cy="153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284CEE41-B5FF-43D1-815B-AF224475610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flipV="1">
              <a:off x="3672638" y="6307501"/>
              <a:ext cx="2" cy="15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CA8F3204-5B04-40CB-A72A-34E43DF284AB}"/>
                </a:ext>
              </a:extLst>
            </p:cNvPr>
            <p:cNvCxnSpPr>
              <a:cxnSpLocks/>
              <a:endCxn id="338" idx="0"/>
            </p:cNvCxnSpPr>
            <p:nvPr/>
          </p:nvCxnSpPr>
          <p:spPr>
            <a:xfrm>
              <a:off x="5372977" y="5035700"/>
              <a:ext cx="0" cy="37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BF450E7A-963E-49C4-BBC0-59440AE9AA76}"/>
                </a:ext>
              </a:extLst>
            </p:cNvPr>
            <p:cNvCxnSpPr>
              <a:cxnSpLocks/>
              <a:stCxn id="344" idx="6"/>
            </p:cNvCxnSpPr>
            <p:nvPr/>
          </p:nvCxnSpPr>
          <p:spPr>
            <a:xfrm>
              <a:off x="3852638" y="5034871"/>
              <a:ext cx="24408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Grafik 313">
              <a:extLst>
                <a:ext uri="{FF2B5EF4-FFF2-40B4-BE49-F238E27FC236}">
                  <a16:creationId xmlns:a16="http://schemas.microsoft.com/office/drawing/2014/main" id="{8A28C6E1-E18E-476F-B2DF-9826F2F100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70" y="4905268"/>
              <a:ext cx="739251" cy="259206"/>
            </a:xfrm>
            <a:prstGeom prst="rect">
              <a:avLst/>
            </a:prstGeom>
          </p:spPr>
        </p:pic>
        <p:pic>
          <p:nvPicPr>
            <p:cNvPr id="315" name="Grafik 314">
              <a:extLst>
                <a:ext uri="{FF2B5EF4-FFF2-40B4-BE49-F238E27FC236}">
                  <a16:creationId xmlns:a16="http://schemas.microsoft.com/office/drawing/2014/main" id="{E7370D9E-784F-4632-8D79-D7877C1997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30" y="6282540"/>
              <a:ext cx="807180" cy="364403"/>
            </a:xfrm>
            <a:prstGeom prst="rect">
              <a:avLst/>
            </a:prstGeom>
          </p:spPr>
        </p:pic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3A52A2B1-A545-4196-97B5-CAFA521452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359" y="7055122"/>
              <a:ext cx="386637" cy="261876"/>
            </a:xfrm>
            <a:prstGeom prst="rect">
              <a:avLst/>
            </a:prstGeom>
          </p:spPr>
        </p:pic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1AA6975E-551A-4B26-B8CB-4B9986FA77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58" y="6282540"/>
              <a:ext cx="390533" cy="368154"/>
            </a:xfrm>
            <a:prstGeom prst="rect">
              <a:avLst/>
            </a:prstGeom>
          </p:spPr>
        </p:pic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026069D3-2585-484E-9EAD-EDF697F899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39" y="4927747"/>
              <a:ext cx="325501" cy="264572"/>
            </a:xfrm>
            <a:prstGeom prst="rect">
              <a:avLst/>
            </a:prstGeom>
          </p:spPr>
        </p:pic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DC4C299F-0139-4F31-8067-C1B3D5D974C4}"/>
                </a:ext>
              </a:extLst>
            </p:cNvPr>
            <p:cNvGrpSpPr/>
            <p:nvPr/>
          </p:nvGrpSpPr>
          <p:grpSpPr>
            <a:xfrm>
              <a:off x="3492638" y="4854871"/>
              <a:ext cx="360000" cy="360000"/>
              <a:chOff x="4698475" y="2103347"/>
              <a:chExt cx="360000" cy="36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6258F7A-0C9F-4B94-834D-813880FA93C9}"/>
                  </a:ext>
                </a:extLst>
              </p:cNvPr>
              <p:cNvSpPr/>
              <p:nvPr/>
            </p:nvSpPr>
            <p:spPr>
              <a:xfrm>
                <a:off x="4698475" y="2103347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Grafik 344">
                <a:extLst>
                  <a:ext uri="{FF2B5EF4-FFF2-40B4-BE49-F238E27FC236}">
                    <a16:creationId xmlns:a16="http://schemas.microsoft.com/office/drawing/2014/main" id="{E8D2A833-1AEF-4B6C-95B6-561D89592D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099" y="2132211"/>
                <a:ext cx="301302" cy="302272"/>
              </a:xfrm>
              <a:prstGeom prst="rect">
                <a:avLst/>
              </a:prstGeom>
            </p:spPr>
          </p:pic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A7309E4B-4331-42B6-B15E-6609EED412C3}"/>
                </a:ext>
              </a:extLst>
            </p:cNvPr>
            <p:cNvGrpSpPr/>
            <p:nvPr/>
          </p:nvGrpSpPr>
          <p:grpSpPr>
            <a:xfrm>
              <a:off x="1933809" y="5947501"/>
              <a:ext cx="504863" cy="360000"/>
              <a:chOff x="7166208" y="483123"/>
              <a:chExt cx="504863" cy="360000"/>
            </a:xfrm>
          </p:grpSpPr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A0075B03-372E-4645-B92B-A35CE331C659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3" name="Grafik 342">
                <a:extLst>
                  <a:ext uri="{FF2B5EF4-FFF2-40B4-BE49-F238E27FC236}">
                    <a16:creationId xmlns:a16="http://schemas.microsoft.com/office/drawing/2014/main" id="{40BD7D23-2613-470C-8962-99890A94F0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BFF30775-D772-4061-9AC7-6BB2CF18F05F}"/>
                </a:ext>
              </a:extLst>
            </p:cNvPr>
            <p:cNvGrpSpPr/>
            <p:nvPr/>
          </p:nvGrpSpPr>
          <p:grpSpPr>
            <a:xfrm>
              <a:off x="3138129" y="5947501"/>
              <a:ext cx="1069021" cy="360000"/>
              <a:chOff x="7805739" y="483123"/>
              <a:chExt cx="1069021" cy="360000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D85E4A59-C426-4259-95F3-57B774CE54D5}"/>
                  </a:ext>
                </a:extLst>
              </p:cNvPr>
              <p:cNvSpPr/>
              <p:nvPr/>
            </p:nvSpPr>
            <p:spPr>
              <a:xfrm>
                <a:off x="7805739" y="483123"/>
                <a:ext cx="1069021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1" name="Grafik 340">
                <a:extLst>
                  <a:ext uri="{FF2B5EF4-FFF2-40B4-BE49-F238E27FC236}">
                    <a16:creationId xmlns:a16="http://schemas.microsoft.com/office/drawing/2014/main" id="{49166151-45D2-435A-9368-0FA0F28B0C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507773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36A5E5C-146B-469C-913A-A118D9219DED}"/>
                </a:ext>
              </a:extLst>
            </p:cNvPr>
            <p:cNvGrpSpPr/>
            <p:nvPr/>
          </p:nvGrpSpPr>
          <p:grpSpPr>
            <a:xfrm>
              <a:off x="4838466" y="5407502"/>
              <a:ext cx="1069021" cy="360000"/>
              <a:chOff x="7805739" y="1364277"/>
              <a:chExt cx="1069021" cy="360000"/>
            </a:xfrm>
          </p:grpSpPr>
          <p:sp>
            <p:nvSpPr>
              <p:cNvPr id="338" name="Rechteck: abgerundete Ecken 337">
                <a:extLst>
                  <a:ext uri="{FF2B5EF4-FFF2-40B4-BE49-F238E27FC236}">
                    <a16:creationId xmlns:a16="http://schemas.microsoft.com/office/drawing/2014/main" id="{49625C1C-225E-477B-AA78-F71F4A62A82E}"/>
                  </a:ext>
                </a:extLst>
              </p:cNvPr>
              <p:cNvSpPr/>
              <p:nvPr/>
            </p:nvSpPr>
            <p:spPr>
              <a:xfrm>
                <a:off x="7805739" y="1364277"/>
                <a:ext cx="1069021" cy="360000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9" name="Grafik 338">
                <a:extLst>
                  <a:ext uri="{FF2B5EF4-FFF2-40B4-BE49-F238E27FC236}">
                    <a16:creationId xmlns:a16="http://schemas.microsoft.com/office/drawing/2014/main" id="{2BA488D8-A139-4F20-840C-20209DFD86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1388927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49051560-E5B4-4EC5-AA64-3306605A787A}"/>
                </a:ext>
              </a:extLst>
            </p:cNvPr>
            <p:cNvGrpSpPr/>
            <p:nvPr/>
          </p:nvGrpSpPr>
          <p:grpSpPr>
            <a:xfrm>
              <a:off x="2005360" y="4854871"/>
              <a:ext cx="360000" cy="360000"/>
              <a:chOff x="2432118" y="2380399"/>
              <a:chExt cx="360000" cy="36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5F0E0ED-BB81-490F-A7DB-2A68A2DA6B47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7" name="Grafik 336">
                <a:extLst>
                  <a:ext uri="{FF2B5EF4-FFF2-40B4-BE49-F238E27FC236}">
                    <a16:creationId xmlns:a16="http://schemas.microsoft.com/office/drawing/2014/main" id="{2B3D017E-466D-4215-831F-05394CBEC3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19306A8C-C6F2-46D1-A550-EA825BCB7E40}"/>
                </a:ext>
              </a:extLst>
            </p:cNvPr>
            <p:cNvGrpSpPr/>
            <p:nvPr/>
          </p:nvGrpSpPr>
          <p:grpSpPr>
            <a:xfrm>
              <a:off x="3492638" y="5407502"/>
              <a:ext cx="360000" cy="360000"/>
              <a:chOff x="2432118" y="2380399"/>
              <a:chExt cx="360000" cy="36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907F906A-6B0D-4FA4-832C-6A614525900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5" name="Grafik 334">
                <a:extLst>
                  <a:ext uri="{FF2B5EF4-FFF2-40B4-BE49-F238E27FC236}">
                    <a16:creationId xmlns:a16="http://schemas.microsoft.com/office/drawing/2014/main" id="{751518E8-FAB2-4C49-8D71-1D1C9FBC7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6C4E1F9-606F-45A9-9ABA-2A56F298B687}"/>
                </a:ext>
              </a:extLst>
            </p:cNvPr>
            <p:cNvGrpSpPr/>
            <p:nvPr/>
          </p:nvGrpSpPr>
          <p:grpSpPr>
            <a:xfrm>
              <a:off x="5192977" y="6282540"/>
              <a:ext cx="360000" cy="360000"/>
              <a:chOff x="2432118" y="2380399"/>
              <a:chExt cx="360000" cy="36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F61FCFF2-D0F9-430A-A485-8D55D163502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3" name="Grafik 332">
                <a:extLst>
                  <a:ext uri="{FF2B5EF4-FFF2-40B4-BE49-F238E27FC236}">
                    <a16:creationId xmlns:a16="http://schemas.microsoft.com/office/drawing/2014/main" id="{403442BF-0F70-4759-B134-49F62AB4BC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06A6772B-9679-4EDB-BF97-4FD62B67865A}"/>
                </a:ext>
              </a:extLst>
            </p:cNvPr>
            <p:cNvGrpSpPr/>
            <p:nvPr/>
          </p:nvGrpSpPr>
          <p:grpSpPr>
            <a:xfrm>
              <a:off x="2534310" y="5947501"/>
              <a:ext cx="504863" cy="360000"/>
              <a:chOff x="7166208" y="483123"/>
              <a:chExt cx="504863" cy="360000"/>
            </a:xfrm>
          </p:grpSpPr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D81B89C4-AAAD-4E45-9294-D9DC268B0CE1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1" name="Grafik 330">
                <a:extLst>
                  <a:ext uri="{FF2B5EF4-FFF2-40B4-BE49-F238E27FC236}">
                    <a16:creationId xmlns:a16="http://schemas.microsoft.com/office/drawing/2014/main" id="{74B47CEC-CD4F-4C0B-A6B8-D2E7032207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6A0B302-5875-4E83-B58F-7D1A2ED46E1F}"/>
                </a:ext>
              </a:extLst>
            </p:cNvPr>
            <p:cNvGrpSpPr/>
            <p:nvPr/>
          </p:nvGrpSpPr>
          <p:grpSpPr>
            <a:xfrm>
              <a:off x="4406035" y="6282540"/>
              <a:ext cx="504863" cy="360000"/>
              <a:chOff x="7166208" y="483123"/>
              <a:chExt cx="504863" cy="360000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F1618FFF-0B43-4E0B-8FAC-B0A0E36BEA2E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9" name="Grafik 328">
                <a:extLst>
                  <a:ext uri="{FF2B5EF4-FFF2-40B4-BE49-F238E27FC236}">
                    <a16:creationId xmlns:a16="http://schemas.microsoft.com/office/drawing/2014/main" id="{B2F97040-4F65-4824-9928-FE82DDE392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899F24F2-0D3B-44B9-8D07-4B01F6DA56AC}"/>
                </a:ext>
              </a:extLst>
            </p:cNvPr>
            <p:cNvCxnSpPr>
              <a:cxnSpLocks/>
              <a:stCxn id="330" idx="0"/>
              <a:endCxn id="334" idx="2"/>
            </p:cNvCxnSpPr>
            <p:nvPr/>
          </p:nvCxnSpPr>
          <p:spPr>
            <a:xfrm rot="5400000" flipH="1" flipV="1">
              <a:off x="2959691" y="5414554"/>
              <a:ext cx="359999" cy="7058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7D5E88-ED2B-41F3-8CBF-6FE78E92AAE4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ABB05C2-3675-4A43-98B9-0558A9FE3487}"/>
              </a:ext>
            </a:extLst>
          </p:cNvPr>
          <p:cNvGrpSpPr/>
          <p:nvPr/>
        </p:nvGrpSpPr>
        <p:grpSpPr>
          <a:xfrm>
            <a:off x="1601697" y="626153"/>
            <a:ext cx="8653091" cy="4703997"/>
            <a:chOff x="1601697" y="626153"/>
            <a:chExt cx="8653091" cy="4703997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AA1795C-B008-48C8-94BF-C44444BCD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3508790"/>
              <a:ext cx="3780000" cy="1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EC4BAC4-A085-4EE7-829C-EF2348FB7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1697" y="1509771"/>
              <a:ext cx="0" cy="378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18455F3-A5E9-44BA-B724-DA8D4D45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947" y="1509771"/>
              <a:ext cx="2937750" cy="3143251"/>
            </a:xfrm>
            <a:prstGeom prst="line">
              <a:avLst/>
            </a:prstGeom>
            <a:ln w="15875">
              <a:solidFill>
                <a:srgbClr val="25B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18D2EFB-F07F-4BE1-BA4E-7CE9EE3BF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2304044"/>
              <a:ext cx="3780000" cy="2565063"/>
            </a:xfrm>
            <a:prstGeom prst="line">
              <a:avLst/>
            </a:prstGeom>
            <a:ln w="15875">
              <a:solidFill>
                <a:srgbClr val="FF7F2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E2B0BA8-C195-4B14-835C-E3932819D08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3394407"/>
              <a:ext cx="390641" cy="261633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C589953-7346-44EF-B83F-99DE98763AE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79" y="1206524"/>
              <a:ext cx="378494" cy="25983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44F0D8D-101C-4C73-9CC2-E4614F7E5A7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1" y="1871873"/>
              <a:ext cx="4788477" cy="433002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1A530-28CE-4B3F-B4E1-E160D0EBA9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4653022"/>
              <a:ext cx="4776646" cy="433835"/>
            </a:xfrm>
            <a:prstGeom prst="rect">
              <a:avLst/>
            </a:prstGeom>
          </p:spPr>
        </p:pic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583ED4D-DCA1-4930-9843-51DE2F1C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27850"/>
              <a:ext cx="1805387" cy="127052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1B4FBFF-9B28-4EF0-BA71-6FE82091B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638976"/>
              <a:ext cx="3780000" cy="258384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7AF3DA0-B528-4A74-9C2D-12E551BE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30679"/>
              <a:ext cx="2935845" cy="2036703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604AA7B-1FD1-4A19-9159-ACDBAEFA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216" y="3014462"/>
              <a:ext cx="3217481" cy="2204562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F6ADE90-85CC-4F8F-8D1D-AC1EAF6D5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925" y="3726107"/>
              <a:ext cx="2171772" cy="1563664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1482838-EDB1-4112-B5F4-8A530B9C3A65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1509059"/>
              <a:ext cx="3598953" cy="3821091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9FBC6E7-19E6-486F-B7C5-363B1A18C3D7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2405983"/>
              <a:ext cx="2703603" cy="2883788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1940C10-B47A-4973-80FA-115AB872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3184329"/>
              <a:ext cx="1974614" cy="2142992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4FD1BAD-1EE3-4844-9585-435C5A5C7C22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4053382"/>
              <a:ext cx="1141503" cy="1273939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776227-40D6-4234-B5F6-1AAB2425B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87142" y="1527849"/>
              <a:ext cx="2094555" cy="2272626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05E3B072-0446-46CC-B998-670DD29A6099}"/>
                </a:ext>
              </a:extLst>
            </p:cNvPr>
            <p:cNvCxnSpPr>
              <a:cxnSpLocks/>
            </p:cNvCxnSpPr>
            <p:nvPr/>
          </p:nvCxnSpPr>
          <p:spPr>
            <a:xfrm>
              <a:off x="4148846" y="1535361"/>
              <a:ext cx="1237309" cy="1417343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900148E-1E9B-486B-AFDD-21D8A969A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5300" y="4472567"/>
              <a:ext cx="1076397" cy="82885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48B0323-A3AD-4241-BF2E-D7B81A9708C8}"/>
                </a:ext>
              </a:extLst>
            </p:cNvPr>
            <p:cNvSpPr/>
            <p:nvPr/>
          </p:nvSpPr>
          <p:spPr>
            <a:xfrm>
              <a:off x="1762125" y="3847877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CB47E0B-35DF-42D4-8578-CCD989DC2148}"/>
                </a:ext>
              </a:extLst>
            </p:cNvPr>
            <p:cNvSpPr/>
            <p:nvPr/>
          </p:nvSpPr>
          <p:spPr>
            <a:xfrm>
              <a:off x="1830072" y="442353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922001D-B1D6-45D5-B327-B6001A7AB224}"/>
                </a:ext>
              </a:extLst>
            </p:cNvPr>
            <p:cNvSpPr/>
            <p:nvPr/>
          </p:nvSpPr>
          <p:spPr>
            <a:xfrm>
              <a:off x="2327543" y="397954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843378D-C350-4519-9A63-1B3BB48DBF96}"/>
                </a:ext>
              </a:extLst>
            </p:cNvPr>
            <p:cNvSpPr/>
            <p:nvPr/>
          </p:nvSpPr>
          <p:spPr>
            <a:xfrm>
              <a:off x="4127387" y="2085697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321FA2C-AC52-432E-9997-5BCA21572F9B}"/>
                </a:ext>
              </a:extLst>
            </p:cNvPr>
            <p:cNvSpPr/>
            <p:nvPr/>
          </p:nvSpPr>
          <p:spPr>
            <a:xfrm>
              <a:off x="4195334" y="266135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00BE8F5-E33A-4D2D-AD7A-1C93B1DF94CD}"/>
                </a:ext>
              </a:extLst>
            </p:cNvPr>
            <p:cNvSpPr/>
            <p:nvPr/>
          </p:nvSpPr>
          <p:spPr>
            <a:xfrm>
              <a:off x="4692805" y="221736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EB83030-C165-46D6-8A3A-A11CEB781B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626153"/>
              <a:ext cx="2981531" cy="34491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17BB26E-3747-4767-9810-6530E0FAD70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1028475"/>
              <a:ext cx="2957289" cy="344910"/>
            </a:xfrm>
            <a:prstGeom prst="rect">
              <a:avLst/>
            </a:prstGeom>
          </p:spPr>
        </p:pic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72DDE80-01B6-4D66-96C3-509EA790E20A}"/>
                </a:ext>
              </a:extLst>
            </p:cNvPr>
            <p:cNvSpPr/>
            <p:nvPr/>
          </p:nvSpPr>
          <p:spPr>
            <a:xfrm>
              <a:off x="4800805" y="744608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98739A2-14A1-45F7-B64A-4FEFED3E433A}"/>
                </a:ext>
              </a:extLst>
            </p:cNvPr>
            <p:cNvSpPr/>
            <p:nvPr/>
          </p:nvSpPr>
          <p:spPr>
            <a:xfrm>
              <a:off x="4800805" y="1146930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835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CE3F2B8-DB8C-406C-9783-B6599C298ABD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08BF7AE-8469-4999-B9E5-055CD10925BC}"/>
              </a:ext>
            </a:extLst>
          </p:cNvPr>
          <p:cNvGrpSpPr/>
          <p:nvPr/>
        </p:nvGrpSpPr>
        <p:grpSpPr>
          <a:xfrm>
            <a:off x="-6384586" y="1296839"/>
            <a:ext cx="4901162" cy="5702991"/>
            <a:chOff x="-3988595" y="1862803"/>
            <a:chExt cx="4901162" cy="570299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EBA75F06-142D-4D03-96D3-1768EBC88B7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7919" y="6479019"/>
              <a:ext cx="799723" cy="563815"/>
            </a:xfrm>
            <a:prstGeom prst="rect">
              <a:avLst/>
            </a:prstGeom>
          </p:spPr>
        </p:pic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BFEFC9E-EF7E-46C8-BB13-A42ABA573096}"/>
                </a:ext>
              </a:extLst>
            </p:cNvPr>
            <p:cNvSpPr/>
            <p:nvPr/>
          </p:nvSpPr>
          <p:spPr>
            <a:xfrm>
              <a:off x="-256196" y="4331550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26C3A60-185C-423D-BD4C-88B0BA5B6B82}"/>
                </a:ext>
              </a:extLst>
            </p:cNvPr>
            <p:cNvSpPr/>
            <p:nvPr/>
          </p:nvSpPr>
          <p:spPr>
            <a:xfrm>
              <a:off x="-3988595" y="576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55CA84C-A134-4EFA-B98E-A404BE20DE42}"/>
                </a:ext>
              </a:extLst>
            </p:cNvPr>
            <p:cNvSpPr/>
            <p:nvPr/>
          </p:nvSpPr>
          <p:spPr>
            <a:xfrm>
              <a:off x="-3988595" y="504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2E8A7C9-1983-47BC-AE1F-E0304114F9F8}"/>
                </a:ext>
              </a:extLst>
            </p:cNvPr>
            <p:cNvSpPr/>
            <p:nvPr/>
          </p:nvSpPr>
          <p:spPr>
            <a:xfrm>
              <a:off x="-3988595" y="432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4DF4025-1081-40D3-B2F2-4EB704F430BD}"/>
                </a:ext>
              </a:extLst>
            </p:cNvPr>
            <p:cNvSpPr/>
            <p:nvPr/>
          </p:nvSpPr>
          <p:spPr>
            <a:xfrm>
              <a:off x="-3537371" y="540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323B43E-7F4E-400E-A844-66BA23327C1F}"/>
                </a:ext>
              </a:extLst>
            </p:cNvPr>
            <p:cNvSpPr/>
            <p:nvPr/>
          </p:nvSpPr>
          <p:spPr>
            <a:xfrm>
              <a:off x="-3537371" y="468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42B076C-00C3-43D0-9F74-AD934A49AEC1}"/>
                </a:ext>
              </a:extLst>
            </p:cNvPr>
            <p:cNvSpPr/>
            <p:nvPr/>
          </p:nvSpPr>
          <p:spPr>
            <a:xfrm>
              <a:off x="-3537371" y="396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C9D5E9F-AF71-412C-B83E-B893A45FCD62}"/>
                </a:ext>
              </a:extLst>
            </p:cNvPr>
            <p:cNvSpPr/>
            <p:nvPr/>
          </p:nvSpPr>
          <p:spPr>
            <a:xfrm>
              <a:off x="-3091567" y="504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4735D552-7748-4EBD-8BE2-AA458A329167}"/>
                </a:ext>
              </a:extLst>
            </p:cNvPr>
            <p:cNvSpPr/>
            <p:nvPr/>
          </p:nvSpPr>
          <p:spPr>
            <a:xfrm>
              <a:off x="-3091567" y="432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6A5A85F-A1AB-4A9F-A947-520744F8E2AB}"/>
                </a:ext>
              </a:extLst>
            </p:cNvPr>
            <p:cNvSpPr/>
            <p:nvPr/>
          </p:nvSpPr>
          <p:spPr>
            <a:xfrm>
              <a:off x="-3091567" y="360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A923232-17FA-4E3F-9B77-3A1AC6D3E23D}"/>
                </a:ext>
              </a:extLst>
            </p:cNvPr>
            <p:cNvSpPr/>
            <p:nvPr/>
          </p:nvSpPr>
          <p:spPr>
            <a:xfrm>
              <a:off x="-3988595" y="648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7D9C3E-7004-43B4-9DC5-452B4C01B9AF}"/>
                </a:ext>
              </a:extLst>
            </p:cNvPr>
            <p:cNvSpPr/>
            <p:nvPr/>
          </p:nvSpPr>
          <p:spPr>
            <a:xfrm>
              <a:off x="-3537371" y="612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C4A65FF-55F4-4274-B8E0-B27F90E7B6D1}"/>
                </a:ext>
              </a:extLst>
            </p:cNvPr>
            <p:cNvSpPr/>
            <p:nvPr/>
          </p:nvSpPr>
          <p:spPr>
            <a:xfrm>
              <a:off x="-3091567" y="576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9A0BB3F-F483-49FA-B23C-49BB25B5D314}"/>
                </a:ext>
              </a:extLst>
            </p:cNvPr>
            <p:cNvSpPr/>
            <p:nvPr/>
          </p:nvSpPr>
          <p:spPr>
            <a:xfrm>
              <a:off x="-2645763" y="468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7F14612-3545-42F0-A62D-26D1B9F5EEBA}"/>
                </a:ext>
              </a:extLst>
            </p:cNvPr>
            <p:cNvSpPr/>
            <p:nvPr/>
          </p:nvSpPr>
          <p:spPr>
            <a:xfrm>
              <a:off x="-2645763" y="396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FEAF906-A828-4787-A609-A985A387B241}"/>
                </a:ext>
              </a:extLst>
            </p:cNvPr>
            <p:cNvSpPr/>
            <p:nvPr/>
          </p:nvSpPr>
          <p:spPr>
            <a:xfrm>
              <a:off x="-2645763" y="324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61ECF51-7EC7-48C0-99B0-06ABC0909DC0}"/>
                </a:ext>
              </a:extLst>
            </p:cNvPr>
            <p:cNvSpPr/>
            <p:nvPr/>
          </p:nvSpPr>
          <p:spPr>
            <a:xfrm>
              <a:off x="-2645763" y="540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4596EB8-F0BB-4AB2-A9F4-738C405FB3E8}"/>
                </a:ext>
              </a:extLst>
            </p:cNvPr>
            <p:cNvSpPr/>
            <p:nvPr/>
          </p:nvSpPr>
          <p:spPr>
            <a:xfrm>
              <a:off x="-3988595" y="720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9E8248-5900-4005-8698-827F6F639365}"/>
                </a:ext>
              </a:extLst>
            </p:cNvPr>
            <p:cNvSpPr/>
            <p:nvPr/>
          </p:nvSpPr>
          <p:spPr>
            <a:xfrm>
              <a:off x="-3537371" y="684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78723F5-3CB2-49F1-B4AD-090D61397D9C}"/>
                </a:ext>
              </a:extLst>
            </p:cNvPr>
            <p:cNvSpPr/>
            <p:nvPr/>
          </p:nvSpPr>
          <p:spPr>
            <a:xfrm>
              <a:off x="-3091567" y="648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33B5099-200D-4CB7-B329-C30E02117545}"/>
                </a:ext>
              </a:extLst>
            </p:cNvPr>
            <p:cNvSpPr/>
            <p:nvPr/>
          </p:nvSpPr>
          <p:spPr>
            <a:xfrm>
              <a:off x="-2645763" y="612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E7590EA-BCE7-452F-B40F-7186D152C4B3}"/>
                </a:ext>
              </a:extLst>
            </p:cNvPr>
            <p:cNvSpPr/>
            <p:nvPr/>
          </p:nvSpPr>
          <p:spPr>
            <a:xfrm>
              <a:off x="-2197746" y="432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84913-E314-4C7E-B966-74C15F64C86D}"/>
                </a:ext>
              </a:extLst>
            </p:cNvPr>
            <p:cNvSpPr/>
            <p:nvPr/>
          </p:nvSpPr>
          <p:spPr>
            <a:xfrm>
              <a:off x="-2197746" y="360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1ABB508A-D63C-4A6E-B7E0-015927C5001D}"/>
                </a:ext>
              </a:extLst>
            </p:cNvPr>
            <p:cNvSpPr/>
            <p:nvPr/>
          </p:nvSpPr>
          <p:spPr>
            <a:xfrm>
              <a:off x="-2197746" y="288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D9C57-2FAD-476E-B0D8-8AA7B78A2550}"/>
                </a:ext>
              </a:extLst>
            </p:cNvPr>
            <p:cNvSpPr/>
            <p:nvPr/>
          </p:nvSpPr>
          <p:spPr>
            <a:xfrm>
              <a:off x="-2197746" y="504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CA52FF3-2870-4C5B-B1AA-31CB2BEC84B0}"/>
                </a:ext>
              </a:extLst>
            </p:cNvPr>
            <p:cNvSpPr/>
            <p:nvPr/>
          </p:nvSpPr>
          <p:spPr>
            <a:xfrm>
              <a:off x="-2197746" y="576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1764279-B891-43BB-BC60-57F06E6319ED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>
              <a:off x="-2731567" y="3785061"/>
              <a:ext cx="2475371" cy="72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BEB694A8-5D0A-4923-ACD6-D993D86293C5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>
              <a:off x="-3177371" y="4145794"/>
              <a:ext cx="2921175" cy="3657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B9169A8-36AD-488B-B3CC-B18BCC0E0B57}"/>
                </a:ext>
              </a:extLst>
            </p:cNvPr>
            <p:cNvCxnSpPr>
              <a:cxnSpLocks/>
              <a:stCxn id="46" idx="6"/>
              <a:endCxn id="31" idx="2"/>
            </p:cNvCxnSpPr>
            <p:nvPr/>
          </p:nvCxnSpPr>
          <p:spPr>
            <a:xfrm>
              <a:off x="-2285763" y="3425061"/>
              <a:ext cx="2029567" cy="108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A91D67F1-49B4-4193-AFD0-6F01A21CA3BA}"/>
                </a:ext>
              </a:extLst>
            </p:cNvPr>
            <p:cNvCxnSpPr>
              <a:cxnSpLocks/>
              <a:stCxn id="45" idx="6"/>
              <a:endCxn id="31" idx="2"/>
            </p:cNvCxnSpPr>
            <p:nvPr/>
          </p:nvCxnSpPr>
          <p:spPr>
            <a:xfrm>
              <a:off x="-2285763" y="4145061"/>
              <a:ext cx="2029567" cy="36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3C61396-97D4-403A-98E8-26A8EC046E75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-3177371" y="4511550"/>
              <a:ext cx="2921175" cy="354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1EEBB12F-F96F-44CD-8357-2B1E8DF2ACEF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>
              <a:off x="-2731567" y="4505061"/>
              <a:ext cx="2475371" cy="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695CA6B-F310-473F-9B51-1DFE6C3CEDA0}"/>
                </a:ext>
              </a:extLst>
            </p:cNvPr>
            <p:cNvCxnSpPr>
              <a:cxnSpLocks/>
              <a:stCxn id="44" idx="6"/>
              <a:endCxn id="31" idx="2"/>
            </p:cNvCxnSpPr>
            <p:nvPr/>
          </p:nvCxnSpPr>
          <p:spPr>
            <a:xfrm flipV="1">
              <a:off x="-2285763" y="4511550"/>
              <a:ext cx="2029567" cy="353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2CB52DC-9503-49A0-AA9E-091D62520A36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 flipV="1">
              <a:off x="-3177371" y="4511550"/>
              <a:ext cx="2921175" cy="1074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658367BB-1D1F-4718-99B9-0B266F884CEF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-2731567" y="4511550"/>
              <a:ext cx="2475371" cy="713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700105E7-76C2-419B-9404-2976E3F1290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70980" y="3283786"/>
              <a:ext cx="745420" cy="693071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52B555A4-AB71-4050-8076-4B97BC769F9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486" y="7274933"/>
              <a:ext cx="280368" cy="221721"/>
            </a:xfrm>
            <a:prstGeom prst="rect">
              <a:avLst/>
            </a:prstGeom>
          </p:spPr>
        </p:pic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CAE9EB4-F06D-46AF-92EA-EEBF0568CA18}"/>
                </a:ext>
              </a:extLst>
            </p:cNvPr>
            <p:cNvSpPr/>
            <p:nvPr/>
          </p:nvSpPr>
          <p:spPr>
            <a:xfrm>
              <a:off x="-703280" y="468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ADEF983-041C-4412-A6E4-ABE9C57BF813}"/>
                </a:ext>
              </a:extLst>
            </p:cNvPr>
            <p:cNvSpPr/>
            <p:nvPr/>
          </p:nvSpPr>
          <p:spPr>
            <a:xfrm>
              <a:off x="-256196" y="504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B6CAEB9-0582-4712-89DE-0B7E3A332B6B}"/>
                </a:ext>
              </a:extLst>
            </p:cNvPr>
            <p:cNvSpPr/>
            <p:nvPr/>
          </p:nvSpPr>
          <p:spPr>
            <a:xfrm>
              <a:off x="-703280" y="540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EEEFB0E-A17B-4A6A-B953-0B5218D48C1E}"/>
                </a:ext>
              </a:extLst>
            </p:cNvPr>
            <p:cNvSpPr/>
            <p:nvPr/>
          </p:nvSpPr>
          <p:spPr>
            <a:xfrm>
              <a:off x="193292" y="468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5F77CA5-8CDF-4D52-8EFF-F0DB3E8446D6}"/>
                </a:ext>
              </a:extLst>
            </p:cNvPr>
            <p:cNvSpPr/>
            <p:nvPr/>
          </p:nvSpPr>
          <p:spPr>
            <a:xfrm>
              <a:off x="193292" y="397155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7971879-6CBB-4C35-B37B-CCF09328962D}"/>
                </a:ext>
              </a:extLst>
            </p:cNvPr>
            <p:cNvSpPr/>
            <p:nvPr/>
          </p:nvSpPr>
          <p:spPr>
            <a:xfrm>
              <a:off x="-260835" y="575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F4E6E25-D531-4CBA-8FD1-A5C6799E8CA4}"/>
                </a:ext>
              </a:extLst>
            </p:cNvPr>
            <p:cNvSpPr/>
            <p:nvPr/>
          </p:nvSpPr>
          <p:spPr>
            <a:xfrm>
              <a:off x="-707919" y="611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DF8C82F-7228-452D-A3D6-9E244E556B0E}"/>
                </a:ext>
              </a:extLst>
            </p:cNvPr>
            <p:cNvSpPr/>
            <p:nvPr/>
          </p:nvSpPr>
          <p:spPr>
            <a:xfrm>
              <a:off x="188653" y="539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E3315A17-CC8C-4383-A5F8-462A17AA434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56387" y="1862803"/>
              <a:ext cx="2087164" cy="455686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F6D5E8C-2AB2-4A9D-B0B4-7D82E693102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4238" y="1862803"/>
              <a:ext cx="1986805" cy="455629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6665E8F5-8643-480E-B36E-D302CC629915}"/>
              </a:ext>
            </a:extLst>
          </p:cNvPr>
          <p:cNvGrpSpPr/>
          <p:nvPr/>
        </p:nvGrpSpPr>
        <p:grpSpPr>
          <a:xfrm>
            <a:off x="1120207" y="1384955"/>
            <a:ext cx="10202763" cy="5875293"/>
            <a:chOff x="3081908" y="916032"/>
            <a:chExt cx="10202763" cy="587529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5DE5B82-E8CA-4D81-9D57-197A283B7E46}"/>
                </a:ext>
              </a:extLst>
            </p:cNvPr>
            <p:cNvGrpSpPr/>
            <p:nvPr/>
          </p:nvGrpSpPr>
          <p:grpSpPr>
            <a:xfrm>
              <a:off x="3081908" y="916032"/>
              <a:ext cx="10202763" cy="5875293"/>
              <a:chOff x="3972862" y="2194759"/>
              <a:chExt cx="10202763" cy="5875293"/>
            </a:xfrm>
          </p:grpSpPr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E81E30F2-DC89-4BB1-9603-C73A11050F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9804" y="2201841"/>
                <a:ext cx="1705295" cy="396768"/>
              </a:xfrm>
              <a:prstGeom prst="rect">
                <a:avLst/>
              </a:prstGeom>
            </p:spPr>
          </p:pic>
          <p:pic>
            <p:nvPicPr>
              <p:cNvPr id="111" name="Grafik 110">
                <a:extLst>
                  <a:ext uri="{FF2B5EF4-FFF2-40B4-BE49-F238E27FC236}">
                    <a16:creationId xmlns:a16="http://schemas.microsoft.com/office/drawing/2014/main" id="{3342259C-CF82-4E7C-83F3-736C4F770D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757" y="2196566"/>
                <a:ext cx="1864798" cy="403030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A93A8619-7851-46D0-A857-1BA00F53D04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3087" y="2194759"/>
                <a:ext cx="1801637" cy="406643"/>
              </a:xfrm>
              <a:prstGeom prst="rect">
                <a:avLst/>
              </a:prstGeom>
            </p:spPr>
          </p:pic>
          <p:pic>
            <p:nvPicPr>
              <p:cNvPr id="3" name="Grafik 2" descr="Ein Bild, das Gebäude enthält.&#10;&#10;Automatisch generierte Beschreibung">
                <a:extLst>
                  <a:ext uri="{FF2B5EF4-FFF2-40B4-BE49-F238E27FC236}">
                    <a16:creationId xmlns:a16="http://schemas.microsoft.com/office/drawing/2014/main" id="{C3D3FAB4-A219-4F23-958D-004278931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7" t="3690" r="2489" b="2209"/>
              <a:stretch/>
            </p:blipFill>
            <p:spPr>
              <a:xfrm>
                <a:off x="7342842" y="3468414"/>
                <a:ext cx="1170511" cy="1191949"/>
              </a:xfrm>
              <a:prstGeom prst="rect">
                <a:avLst/>
              </a:prstGeom>
            </p:spPr>
          </p:pic>
          <p:pic>
            <p:nvPicPr>
              <p:cNvPr id="6" name="Grafik 5" descr="Ein Bild, das Shoji, Fenster enthält.&#10;&#10;Automatisch generierte Beschreibung">
                <a:extLst>
                  <a:ext uri="{FF2B5EF4-FFF2-40B4-BE49-F238E27FC236}">
                    <a16:creationId xmlns:a16="http://schemas.microsoft.com/office/drawing/2014/main" id="{2369E1F3-22B2-49F5-846D-1F060CD322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8" t="1646" r="2351" b="1827"/>
              <a:stretch/>
            </p:blipFill>
            <p:spPr>
              <a:xfrm>
                <a:off x="9369091" y="5908123"/>
                <a:ext cx="1802130" cy="17875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1BA96DC6-90FD-422B-8444-217053F25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9" t="1858" r="2351" b="-1"/>
              <a:stretch/>
            </p:blipFill>
            <p:spPr>
              <a:xfrm>
                <a:off x="9369091" y="3170639"/>
                <a:ext cx="1802130" cy="1787500"/>
              </a:xfrm>
              <a:prstGeom prst="rect">
                <a:avLst/>
              </a:prstGeom>
            </p:spPr>
          </p:pic>
          <p:pic>
            <p:nvPicPr>
              <p:cNvPr id="11" name="Grafik 10" descr="Ein Bild, das Straße, Betonmischmaschine, Gebäude, draußen enthält.&#10;&#10;Automatisch generierte Beschreibung">
                <a:extLst>
                  <a:ext uri="{FF2B5EF4-FFF2-40B4-BE49-F238E27FC236}">
                    <a16:creationId xmlns:a16="http://schemas.microsoft.com/office/drawing/2014/main" id="{E402FE67-A9A1-45BC-90F7-7ECC9D188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6" t="649" r="2089" b="-1"/>
              <a:stretch/>
            </p:blipFill>
            <p:spPr>
              <a:xfrm>
                <a:off x="11712187" y="5533695"/>
                <a:ext cx="2463438" cy="2536357"/>
              </a:xfrm>
              <a:prstGeom prst="rect">
                <a:avLst/>
              </a:prstGeom>
            </p:spPr>
          </p:pic>
          <p:pic>
            <p:nvPicPr>
              <p:cNvPr id="14" name="Grafik 13" descr="Ein Bild, das Möbel enthält.&#10;&#10;Automatisch generierte Beschreibung">
                <a:extLst>
                  <a:ext uri="{FF2B5EF4-FFF2-40B4-BE49-F238E27FC236}">
                    <a16:creationId xmlns:a16="http://schemas.microsoft.com/office/drawing/2014/main" id="{AC8F7C2C-E39F-4113-925A-776AF8524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" t="892" r="634" b="732"/>
              <a:stretch/>
            </p:blipFill>
            <p:spPr>
              <a:xfrm>
                <a:off x="11712187" y="2796211"/>
                <a:ext cx="2463438" cy="2536357"/>
              </a:xfrm>
              <a:prstGeom prst="rect">
                <a:avLst/>
              </a:prstGeom>
            </p:spPr>
          </p:pic>
          <p:pic>
            <p:nvPicPr>
              <p:cNvPr id="17" name="Grafik 16" descr="Ein Bild, das Kreuzworträtsel enthält.&#10;&#10;Automatisch generierte Beschreibung">
                <a:extLst>
                  <a:ext uri="{FF2B5EF4-FFF2-40B4-BE49-F238E27FC236}">
                    <a16:creationId xmlns:a16="http://schemas.microsoft.com/office/drawing/2014/main" id="{4A7DA775-59F3-4546-915D-749DA872D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0" r="4432"/>
              <a:stretch/>
            </p:blipFill>
            <p:spPr>
              <a:xfrm>
                <a:off x="7328012" y="6192925"/>
                <a:ext cx="1200165" cy="1217895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6CF1C0F1-19E9-4B30-8001-6D323D055B4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862" y="6599115"/>
                <a:ext cx="2354683" cy="405514"/>
              </a:xfrm>
              <a:prstGeom prst="rect">
                <a:avLst/>
              </a:prstGeom>
            </p:spPr>
          </p:pic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9A06C278-2865-49BE-A37F-8EE12D3F4629}"/>
                </a:ext>
              </a:extLst>
            </p:cNvPr>
            <p:cNvGrpSpPr/>
            <p:nvPr/>
          </p:nvGrpSpPr>
          <p:grpSpPr>
            <a:xfrm>
              <a:off x="3126940" y="2394113"/>
              <a:ext cx="2264617" cy="848058"/>
              <a:chOff x="1958070" y="3302507"/>
              <a:chExt cx="2264617" cy="848058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D1B6B114-D82A-438F-A3FA-BBDEA6AE24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0471" y="3302507"/>
                <a:ext cx="2119814" cy="400071"/>
              </a:xfrm>
              <a:prstGeom prst="rect">
                <a:avLst/>
              </a:prstGeom>
            </p:spPr>
          </p:pic>
          <p:pic>
            <p:nvPicPr>
              <p:cNvPr id="102" name="Grafik 101">
                <a:extLst>
                  <a:ext uri="{FF2B5EF4-FFF2-40B4-BE49-F238E27FC236}">
                    <a16:creationId xmlns:a16="http://schemas.microsoft.com/office/drawing/2014/main" id="{324CEF96-3670-45C6-8045-512E1D4CC4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8070" y="3820548"/>
                <a:ext cx="2264617" cy="330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6449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C7750A-B7C1-46D2-9764-DD295874D6B0}"/>
              </a:ext>
            </a:extLst>
          </p:cNvPr>
          <p:cNvGrpSpPr/>
          <p:nvPr/>
        </p:nvGrpSpPr>
        <p:grpSpPr>
          <a:xfrm>
            <a:off x="9722739" y="132156"/>
            <a:ext cx="1818403" cy="3752760"/>
            <a:chOff x="9722739" y="132156"/>
            <a:chExt cx="1818403" cy="375276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9722739" y="10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9722739" y="175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11181142" y="139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11181142" y="211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11181142" y="28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11181142" y="6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9722739" y="24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10082739" y="8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10082739" y="121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10082739" y="121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10082739" y="121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10082739" y="85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10082739" y="157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10082739" y="193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082739" y="193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10082739" y="85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10082739" y="157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10082739" y="229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10082739" y="26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739" y="3554531"/>
              <a:ext cx="280368" cy="22172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37F0F87-3115-4BBF-A5B9-7FFD0E113F9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029" y="3560189"/>
              <a:ext cx="278226" cy="324727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531" y="132156"/>
              <a:ext cx="636817" cy="361582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3E7AED5-E498-49AA-AE55-3789EBCC9A6D}"/>
              </a:ext>
            </a:extLst>
          </p:cNvPr>
          <p:cNvGrpSpPr/>
          <p:nvPr/>
        </p:nvGrpSpPr>
        <p:grpSpPr>
          <a:xfrm>
            <a:off x="-3276758" y="5952463"/>
            <a:ext cx="17598515" cy="5702991"/>
            <a:chOff x="-3276758" y="5952463"/>
            <a:chExt cx="17598515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53" y="9314721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3276758" y="5957006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3B11EC-D560-4C75-92E9-D5A18B4F0A41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958605" y="5952463"/>
              <a:ext cx="8363152" cy="5702991"/>
              <a:chOff x="5958605" y="5952463"/>
              <a:chExt cx="8363152" cy="570299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47ABA26-4895-4253-B989-2BE5DFB48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734" y="10568679"/>
                <a:ext cx="799723" cy="563815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FBFC826-5B00-4CAA-892D-DCE6E7FD2F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355" y="9673988"/>
                <a:ext cx="801168" cy="57175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122" y="8102349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10226457" y="842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6494058" y="985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6494058" y="91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6494058" y="84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6945282" y="949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6945282" y="877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6945282" y="805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7391086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7391086" y="841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7391086" y="76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6494058" y="1057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6945282" y="102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7391086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7836890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7836890" y="805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7836890" y="73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7836890" y="94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6494058" y="1129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6945282" y="109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7391086" y="105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7836890" y="102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8284907" y="84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8284907" y="76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8284907" y="69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8284907" y="913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8284907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7751086" y="7874721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7305282" y="8235454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8196890" y="7514721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8196890" y="8234721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7751086" y="8594721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8196890" y="8601210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7751086" y="8601210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1673" y="737344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167" y="11364593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9779373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10226457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9779373" y="94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10675945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10675945" y="806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10221818" y="984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9774734" y="1020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10671306" y="948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3056939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11035945" y="8241210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10586457" y="8601210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10139373" y="895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11035945" y="8954721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10586457" y="9314721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10139373" y="931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10134734" y="9314721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10581818" y="9314721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11031306" y="9314721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058" y="8054721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605" y="7393605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2121" y="5952463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266" y="5952463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415" y="5952463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777CCE5B-EBFF-4D17-95B7-2A2D697F5F0A}"/>
              </a:ext>
            </a:extLst>
          </p:cNvPr>
          <p:cNvSpPr/>
          <p:nvPr/>
        </p:nvSpPr>
        <p:spPr>
          <a:xfrm>
            <a:off x="5393184" y="284085"/>
            <a:ext cx="1233997" cy="3801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020BCDA-0135-4BB3-A3BC-14292A18A0CD}"/>
              </a:ext>
            </a:extLst>
          </p:cNvPr>
          <p:cNvSpPr/>
          <p:nvPr/>
        </p:nvSpPr>
        <p:spPr>
          <a:xfrm>
            <a:off x="4776186" y="3302493"/>
            <a:ext cx="1233997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FFABFA-5E43-48E8-B306-A8C97B4D6034}"/>
              </a:ext>
            </a:extLst>
          </p:cNvPr>
          <p:cNvSpPr/>
          <p:nvPr/>
        </p:nvSpPr>
        <p:spPr>
          <a:xfrm>
            <a:off x="6010183" y="3302493"/>
            <a:ext cx="1233997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1E1C070C-04DF-411B-B8EB-8827ABB605DF}"/>
              </a:ext>
            </a:extLst>
          </p:cNvPr>
          <p:cNvSpPr/>
          <p:nvPr/>
        </p:nvSpPr>
        <p:spPr>
          <a:xfrm>
            <a:off x="7617041" y="2361460"/>
            <a:ext cx="861136" cy="27787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Pfeil: nach rechts gekrümmt 7">
            <a:extLst>
              <a:ext uri="{FF2B5EF4-FFF2-40B4-BE49-F238E27FC236}">
                <a16:creationId xmlns:a16="http://schemas.microsoft.com/office/drawing/2014/main" id="{17A20B26-6406-440D-BB42-950DFAF3C451}"/>
              </a:ext>
            </a:extLst>
          </p:cNvPr>
          <p:cNvSpPr/>
          <p:nvPr/>
        </p:nvSpPr>
        <p:spPr>
          <a:xfrm>
            <a:off x="3542188" y="2530136"/>
            <a:ext cx="861136" cy="27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3,2358"/>
  <p:tag name="LATEXADDIN" val="\documentclass{article}&#10;\usepackage{amsmath}&#10;\usepackage{bm}&#10;\usepackage{color}&#10;\pagestyle{empty}&#10;\begin{document}&#10;%\color{white}&#10;\begin{equation}&#10;x_0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109,4863"/>
  <p:tag name="LATEXADDIN" val="\documentclass{article}&#10;\usepackage{amsmath}&#10;\usepackage{bm}&#10;\usepackage{color}&#10;\pagestyle{empty}&#10;\begin{document}&#10;%\color{white}&#10;\begin{equation}&#10;x_1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5,077"/>
  <p:tag name="LATEXADDIN" val="\documentclass{article}&#10;\usepackage{amsmath}&#10;\usepackage{bm}&#10;\usepackage{color}&#10;\definecolor{myred}{RGB}{255, 127, 43}&#10;\pagestyle{empty}&#10;\begin{document}&#10;\color{myred}&#10;\begin{equation}&#10;y_0 = w_{0,0}x_0+w_{0,1}x_1+b_0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1,327"/>
  <p:tag name="LATEXADDIN" val="\documentclass{article}&#10;\usepackage{amsmath}&#10;\usepackage{bm}&#10;\usepackage{color}&#10;\definecolor{myred}{RGB}{37, 188, 255}&#10;\pagestyle{empty}&#10;\begin{document}&#10;\color{myred}&#10;\begin{equation}&#10;y_1 = w_{1,0}x_0+w_{1,1}x_1+b_1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86,8766"/>
  <p:tag name="LATEXADDIN" val="\documentclass{article}&#10;\usepackage{amsmath}&#10;\usepackage{color}&#10;\pagestyle{empty}&#10;\definecolor{myred}{RGB}{255, 91, 91}&#10;\begin{document}&#10;\color{myred}&#10;Sample of Class A&#10;\end{document}"/>
  <p:tag name="IGUANATEXSIZE" val="20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978,6276"/>
  <p:tag name="LATEXADDIN" val="\documentclass{article}&#10;\usepackage{amsmath}&#10;\usepackage{color}&#10;\pagestyle{empty}&#10;\definecolor{myred}{RGB}{112, 48, 160}&#10;\begin{document}&#10;\color{myred}&#10;Sample of Class B&#10;\end{document}"/>
  <p:tag name="IGUANATEXSIZE" val="20"/>
  <p:tag name="IGUANATEXCURSOR" val="16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610,4237"/>
  <p:tag name="LATEXADDIN" val="\documentclass{article}&#10;\usepackage{amsmath}&#10;\usepackage{bm}&#10;\usepackage{color}&#10;\pagestyle{empty}&#10;\begin{document}&#10;%\color{white}&#10;Transposed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51,6685"/>
  <p:tag name="LATEXADDIN" val="\documentclass{article}&#10;\usepackage{amsmath}&#10;\usepackage{bm}&#10;\usepackage{color}&#10;\pagestyle{empty}&#10;\begin{document}&#10;%\color{white}&#10;Convolution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7,4354"/>
  <p:tag name="LATEXADDIN" val="\documentclass{article}&#10;\usepackage{amsmath}&#10;\usepackage{bm}&#10;\usepackage{color}&#10;\pagestyle{empty}&#10;\begin{document}&#10;%\color{white}&#10;3rd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77,9153"/>
  <p:tag name="LATEXADDIN" val="\documentclass{article}&#10;\usepackage{amsmath}&#10;\usepackage{bm}&#10;\usepackage{color}&#10;\pagestyle{empty}&#10;\begin{document}&#10;%\color{white}&#10;Image Patch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\tilde{k}_{ij}^{0,0}&#10;\nonumber&#10;\end{equation}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"/>
  <p:tag name="LAY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1,0}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%\color{white}&#10;\begin{equation}&#10;\bm{y}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29</Words>
  <Application>Microsoft Office PowerPoint</Application>
  <PresentationFormat>Breitbild</PresentationFormat>
  <Paragraphs>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162</cp:revision>
  <dcterms:created xsi:type="dcterms:W3CDTF">2019-05-10T06:39:09Z</dcterms:created>
  <dcterms:modified xsi:type="dcterms:W3CDTF">2019-07-22T08:15:35Z</dcterms:modified>
</cp:coreProperties>
</file>