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25BCFF"/>
    <a:srgbClr val="9FFD5F"/>
    <a:srgbClr val="FFFD39"/>
    <a:srgbClr val="9FF75F"/>
    <a:srgbClr val="75F757"/>
    <a:srgbClr val="57FF4F"/>
    <a:srgbClr val="FFDB01"/>
    <a:srgbClr val="FFFA00"/>
    <a:srgbClr val="6D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0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7" Type="http://schemas.openxmlformats.org/officeDocument/2006/relationships/image" Target="../media/image147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146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7D9712D2-3CA3-4F2F-B76E-37C437AAD2FF}"/>
              </a:ext>
            </a:extLst>
          </p:cNvPr>
          <p:cNvGrpSpPr/>
          <p:nvPr/>
        </p:nvGrpSpPr>
        <p:grpSpPr>
          <a:xfrm>
            <a:off x="-242747" y="5038049"/>
            <a:ext cx="4690540" cy="2424034"/>
            <a:chOff x="454741" y="4212020"/>
            <a:chExt cx="4690540" cy="2424034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1C258E69-C181-4A0B-BDEC-1E9E4E4510E3}"/>
                </a:ext>
              </a:extLst>
            </p:cNvPr>
            <p:cNvSpPr/>
            <p:nvPr/>
          </p:nvSpPr>
          <p:spPr>
            <a:xfrm>
              <a:off x="1190439" y="4212020"/>
              <a:ext cx="3377903" cy="2038449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3A7AA32-238E-4F2B-8143-26A7125CEA6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41" y="4515993"/>
              <a:ext cx="419048" cy="15085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B1FA7F2-7531-459B-8249-363ABD7021A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92" y="5738665"/>
              <a:ext cx="451539" cy="21555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B7C5DB1-5319-4286-AFE2-798F6D00788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6483644"/>
              <a:ext cx="208377" cy="15241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9650A81-88BD-4E8D-8835-3F85F26C8C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056" y="5768133"/>
              <a:ext cx="204225" cy="21777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D6DDE930-F2A9-4AE2-A169-5A65AA460A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056" y="4538375"/>
              <a:ext cx="173465" cy="153979"/>
            </a:xfrm>
            <a:prstGeom prst="rect">
              <a:avLst/>
            </a:prstGeom>
          </p:spPr>
        </p:pic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0DBFBAFB-5157-46C5-B2F0-839835E3F857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936642" y="4597605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6C1ECA2-1470-4687-98F6-45CE39F847AA}"/>
                </a:ext>
              </a:extLst>
            </p:cNvPr>
            <p:cNvGrpSpPr/>
            <p:nvPr/>
          </p:nvGrpSpPr>
          <p:grpSpPr>
            <a:xfrm>
              <a:off x="1518669" y="4471605"/>
              <a:ext cx="252000" cy="252000"/>
              <a:chOff x="2230288" y="4701980"/>
              <a:chExt cx="252000" cy="252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4D0CF1C-0012-4196-8987-1601A126E5D5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3" name="Grafik 142">
                <a:extLst>
                  <a:ext uri="{FF2B5EF4-FFF2-40B4-BE49-F238E27FC236}">
                    <a16:creationId xmlns:a16="http://schemas.microsoft.com/office/drawing/2014/main" id="{2ED154D0-3496-4189-A654-DD42C3A8C29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D9EE582-FA1A-40B1-B40D-3F9A648C9FB4}"/>
                </a:ext>
              </a:extLst>
            </p:cNvPr>
            <p:cNvGrpSpPr/>
            <p:nvPr/>
          </p:nvGrpSpPr>
          <p:grpSpPr>
            <a:xfrm>
              <a:off x="2664146" y="4979245"/>
              <a:ext cx="252000" cy="252000"/>
              <a:chOff x="2230288" y="4701980"/>
              <a:chExt cx="252000" cy="252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3F2B6371-5FAF-4C41-A676-8E7CC06A9D5A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2" name="Grafik 151">
                <a:extLst>
                  <a:ext uri="{FF2B5EF4-FFF2-40B4-BE49-F238E27FC236}">
                    <a16:creationId xmlns:a16="http://schemas.microsoft.com/office/drawing/2014/main" id="{AFDD4B7E-2196-4AD6-A7E7-B0973417C1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02FA5540-E2D3-484D-985B-6F93A22D49F7}"/>
                </a:ext>
              </a:extLst>
            </p:cNvPr>
            <p:cNvGrpSpPr/>
            <p:nvPr/>
          </p:nvGrpSpPr>
          <p:grpSpPr>
            <a:xfrm>
              <a:off x="2665511" y="4484801"/>
              <a:ext cx="252000" cy="252000"/>
              <a:chOff x="2953616" y="4648323"/>
              <a:chExt cx="252000" cy="252000"/>
            </a:xfrm>
          </p:grpSpPr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64076151-E8A5-4DA1-8449-F095A0A834DF}"/>
                  </a:ext>
                </a:extLst>
              </p:cNvPr>
              <p:cNvSpPr/>
              <p:nvPr/>
            </p:nvSpPr>
            <p:spPr>
              <a:xfrm>
                <a:off x="2953616" y="4648323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FA2151CB-A105-4319-9B92-D3EF836EE3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395" y="4684293"/>
                <a:ext cx="178441" cy="180059"/>
              </a:xfrm>
              <a:prstGeom prst="rect">
                <a:avLst/>
              </a:prstGeom>
            </p:spPr>
          </p:pic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35888DD2-8121-47A5-849A-571DCAED99B0}"/>
                </a:ext>
              </a:extLst>
            </p:cNvPr>
            <p:cNvGrpSpPr/>
            <p:nvPr/>
          </p:nvGrpSpPr>
          <p:grpSpPr>
            <a:xfrm>
              <a:off x="3964650" y="5748529"/>
              <a:ext cx="252000" cy="252000"/>
              <a:chOff x="2230288" y="4701980"/>
              <a:chExt cx="252000" cy="252000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C7DBA54-515A-47B6-97F8-6C77AE920E8F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9" name="Grafik 158">
                <a:extLst>
                  <a:ext uri="{FF2B5EF4-FFF2-40B4-BE49-F238E27FC236}">
                    <a16:creationId xmlns:a16="http://schemas.microsoft.com/office/drawing/2014/main" id="{64E897E2-A89B-4850-AF7D-7828B82C68E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D4153C9-74FD-4AEE-BA8D-04BDA8BFB495}"/>
                </a:ext>
              </a:extLst>
            </p:cNvPr>
            <p:cNvGrpSpPr/>
            <p:nvPr/>
          </p:nvGrpSpPr>
          <p:grpSpPr>
            <a:xfrm>
              <a:off x="1476858" y="5472657"/>
              <a:ext cx="325944" cy="252000"/>
              <a:chOff x="2224106" y="5457146"/>
              <a:chExt cx="325944" cy="252000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00E1783-0CC0-447C-893A-2B5A1C9A6AEF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2AC307A8-A54B-4A65-8833-EAAEF59C16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FFB7DC8D-0C33-49C7-B2BD-0DF8BC6652BE}"/>
                </a:ext>
              </a:extLst>
            </p:cNvPr>
            <p:cNvGrpSpPr/>
            <p:nvPr/>
          </p:nvGrpSpPr>
          <p:grpSpPr>
            <a:xfrm>
              <a:off x="1982680" y="5474984"/>
              <a:ext cx="325944" cy="252000"/>
              <a:chOff x="2224106" y="5457146"/>
              <a:chExt cx="325944" cy="252000"/>
            </a:xfrm>
          </p:grpSpPr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C421394D-0F2D-4589-AC17-DA141B3D27D1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2" name="Grafik 161">
                <a:extLst>
                  <a:ext uri="{FF2B5EF4-FFF2-40B4-BE49-F238E27FC236}">
                    <a16:creationId xmlns:a16="http://schemas.microsoft.com/office/drawing/2014/main" id="{A82480C7-2730-492B-AD38-03983A07AB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7012DF35-AA9B-45E5-956D-1DC24E515E57}"/>
                </a:ext>
              </a:extLst>
            </p:cNvPr>
            <p:cNvGrpSpPr/>
            <p:nvPr/>
          </p:nvGrpSpPr>
          <p:grpSpPr>
            <a:xfrm>
              <a:off x="3251779" y="5746798"/>
              <a:ext cx="325944" cy="252000"/>
              <a:chOff x="2224106" y="5457146"/>
              <a:chExt cx="325944" cy="252000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005AE668-7A52-4850-A799-5B47DA1C0E0B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7" name="Grafik 166">
                <a:extLst>
                  <a:ext uri="{FF2B5EF4-FFF2-40B4-BE49-F238E27FC236}">
                    <a16:creationId xmlns:a16="http://schemas.microsoft.com/office/drawing/2014/main" id="{A3CD0DF5-D602-4DFA-A884-68C41DEB61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99A0F71C-EBBC-4466-A3B3-A6E5AC904CAB}"/>
                </a:ext>
              </a:extLst>
            </p:cNvPr>
            <p:cNvGrpSpPr/>
            <p:nvPr/>
          </p:nvGrpSpPr>
          <p:grpSpPr>
            <a:xfrm>
              <a:off x="2488502" y="5472657"/>
              <a:ext cx="604201" cy="252000"/>
              <a:chOff x="2945698" y="5929312"/>
              <a:chExt cx="604201" cy="252000"/>
            </a:xfrm>
          </p:grpSpPr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E284758-C61D-446D-84F7-A11F2234B9E2}"/>
                  </a:ext>
                </a:extLst>
              </p:cNvPr>
              <p:cNvSpPr/>
              <p:nvPr/>
            </p:nvSpPr>
            <p:spPr>
              <a:xfrm>
                <a:off x="2945698" y="5929312"/>
                <a:ext cx="604201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7ACB39A2-B2A2-4632-9711-E6D3C86046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69" y="5961235"/>
                <a:ext cx="516668" cy="185079"/>
              </a:xfrm>
              <a:prstGeom prst="rect">
                <a:avLst/>
              </a:prstGeom>
            </p:spPr>
          </p:pic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2AC9ED7-3C00-4E53-B7E0-FB863F58E5C0}"/>
                </a:ext>
              </a:extLst>
            </p:cNvPr>
            <p:cNvGrpSpPr/>
            <p:nvPr/>
          </p:nvGrpSpPr>
          <p:grpSpPr>
            <a:xfrm>
              <a:off x="3792754" y="5102537"/>
              <a:ext cx="604201" cy="249414"/>
              <a:chOff x="4279999" y="4939806"/>
              <a:chExt cx="604201" cy="249414"/>
            </a:xfrm>
          </p:grpSpPr>
          <p:sp>
            <p:nvSpPr>
              <p:cNvPr id="35" name="Rechteck: abgerundete Ecken 34">
                <a:extLst>
                  <a:ext uri="{FF2B5EF4-FFF2-40B4-BE49-F238E27FC236}">
                    <a16:creationId xmlns:a16="http://schemas.microsoft.com/office/drawing/2014/main" id="{C4B73EAE-052E-43C5-9553-48967C934678}"/>
                  </a:ext>
                </a:extLst>
              </p:cNvPr>
              <p:cNvSpPr/>
              <p:nvPr/>
            </p:nvSpPr>
            <p:spPr>
              <a:xfrm>
                <a:off x="4279999" y="4939806"/>
                <a:ext cx="604201" cy="249414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1" name="Grafik 170">
                <a:extLst>
                  <a:ext uri="{FF2B5EF4-FFF2-40B4-BE49-F238E27FC236}">
                    <a16:creationId xmlns:a16="http://schemas.microsoft.com/office/drawing/2014/main" id="{761ADC58-94D9-4DAB-AC68-14CA67CC8B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0071" y="4971729"/>
                <a:ext cx="516668" cy="185079"/>
              </a:xfrm>
              <a:prstGeom prst="rect">
                <a:avLst/>
              </a:prstGeom>
            </p:spPr>
          </p:pic>
        </p:grpSp>
        <p:cxnSp>
          <p:nvCxnSpPr>
            <p:cNvPr id="172" name="Gerade Verbindung mit Pfeil 171">
              <a:extLst>
                <a:ext uri="{FF2B5EF4-FFF2-40B4-BE49-F238E27FC236}">
                  <a16:creationId xmlns:a16="http://schemas.microsoft.com/office/drawing/2014/main" id="{2E615156-795C-461D-8F83-E0D11C7108F3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999509" y="5872798"/>
              <a:ext cx="2252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717AE49C-F701-40CE-B1F9-6A05DD8BA7B1}"/>
                </a:ext>
              </a:extLst>
            </p:cNvPr>
            <p:cNvCxnSpPr>
              <a:cxnSpLocks/>
              <a:stCxn id="33" idx="6"/>
              <a:endCxn id="153" idx="2"/>
            </p:cNvCxnSpPr>
            <p:nvPr/>
          </p:nvCxnSpPr>
          <p:spPr>
            <a:xfrm>
              <a:off x="1770669" y="4597605"/>
              <a:ext cx="894842" cy="13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8E477D9F-BDD4-4BCC-811A-02D8AE90816E}"/>
                </a:ext>
              </a:extLst>
            </p:cNvPr>
            <p:cNvCxnSpPr>
              <a:cxnSpLocks/>
              <a:stCxn id="153" idx="6"/>
            </p:cNvCxnSpPr>
            <p:nvPr/>
          </p:nvCxnSpPr>
          <p:spPr>
            <a:xfrm>
              <a:off x="2917511" y="4610801"/>
              <a:ext cx="1947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787C2638-4321-42DF-BDF3-C63B627060E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3577723" y="5872798"/>
              <a:ext cx="3827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5D300046-C20F-47ED-ABEC-366A504F4477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4216650" y="5874529"/>
              <a:ext cx="648164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E7A86900-88AF-4921-8BEE-E2B5E23ABFE8}"/>
                </a:ext>
              </a:extLst>
            </p:cNvPr>
            <p:cNvCxnSpPr>
              <a:cxnSpLocks/>
              <a:stCxn id="168" idx="0"/>
              <a:endCxn id="151" idx="4"/>
            </p:cNvCxnSpPr>
            <p:nvPr/>
          </p:nvCxnSpPr>
          <p:spPr>
            <a:xfrm flipH="1" flipV="1">
              <a:off x="2790146" y="5231245"/>
              <a:ext cx="457" cy="2414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A0723206-60B7-4113-9499-141E83CCA8B5}"/>
                </a:ext>
              </a:extLst>
            </p:cNvPr>
            <p:cNvCxnSpPr>
              <a:cxnSpLocks/>
              <a:stCxn id="151" idx="0"/>
              <a:endCxn id="32" idx="2"/>
            </p:cNvCxnSpPr>
            <p:nvPr/>
          </p:nvCxnSpPr>
          <p:spPr>
            <a:xfrm flipV="1">
              <a:off x="2790146" y="4700830"/>
              <a:ext cx="1365" cy="2784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43ED45E1-1105-4BEE-8409-73A46771F10F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4090650" y="5351951"/>
              <a:ext cx="0" cy="39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0976DED0-FA45-4DCF-A54C-5C7585369EBD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flipV="1">
              <a:off x="1639830" y="4723605"/>
              <a:ext cx="4839" cy="749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C890FF0-289B-4C94-AA5B-07375381F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6267" y="5891516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>
              <a:extLst>
                <a:ext uri="{FF2B5EF4-FFF2-40B4-BE49-F238E27FC236}">
                  <a16:creationId xmlns:a16="http://schemas.microsoft.com/office/drawing/2014/main" id="{E9A56FDE-5B68-4196-9FD1-1EDED3FD7236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1639830" y="5724657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CE95DCA8-AEF0-4F02-89A8-B59431AFB6C0}"/>
                </a:ext>
              </a:extLst>
            </p:cNvPr>
            <p:cNvCxnSpPr>
              <a:cxnSpLocks/>
              <a:endCxn id="161" idx="2"/>
            </p:cNvCxnSpPr>
            <p:nvPr/>
          </p:nvCxnSpPr>
          <p:spPr>
            <a:xfrm flipV="1">
              <a:off x="2145652" y="5726984"/>
              <a:ext cx="0" cy="145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2CA21720-E368-4978-9B5C-D7FCB169248D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V="1">
              <a:off x="2790603" y="5724657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>
              <a:extLst>
                <a:ext uri="{FF2B5EF4-FFF2-40B4-BE49-F238E27FC236}">
                  <a16:creationId xmlns:a16="http://schemas.microsoft.com/office/drawing/2014/main" id="{4CA71771-43C6-4EC2-97DA-4E9DE7AAFF3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094855" y="4608085"/>
              <a:ext cx="0" cy="494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36B3B50-34E7-4C94-BCBD-99581673065A}"/>
              </a:ext>
            </a:extLst>
          </p:cNvPr>
          <p:cNvGrpSpPr/>
          <p:nvPr/>
        </p:nvGrpSpPr>
        <p:grpSpPr>
          <a:xfrm>
            <a:off x="6872337" y="251341"/>
            <a:ext cx="4916675" cy="3807189"/>
            <a:chOff x="4534251" y="366627"/>
            <a:chExt cx="4916675" cy="380718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4534251" y="126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4534251" y="198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5992654" y="162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5992654" y="234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5992654" y="306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5992654" y="90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4534251" y="270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4894251" y="108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4894251" y="144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4894251" y="144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4894251" y="1449000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4894251" y="108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4894251" y="180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4894251" y="216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4894251" y="216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4894251" y="1089000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4894251" y="180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4894251" y="252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4894251" y="288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251" y="3789002"/>
              <a:ext cx="280368" cy="221721"/>
            </a:xfrm>
            <a:prstGeom prst="rect">
              <a:avLst/>
            </a:prstGeom>
          </p:spPr>
        </p:pic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65317BEA-E090-46F9-8FC5-85967A2F753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939" y="3680650"/>
              <a:ext cx="3443987" cy="493166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43" y="366627"/>
              <a:ext cx="636817" cy="361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73601-EDD7-4AA0-8D17-2EDC88D115A0}"/>
              </a:ext>
            </a:extLst>
          </p:cNvPr>
          <p:cNvGrpSpPr/>
          <p:nvPr/>
        </p:nvGrpSpPr>
        <p:grpSpPr>
          <a:xfrm>
            <a:off x="10126136" y="197127"/>
            <a:ext cx="10118184" cy="6463745"/>
            <a:chOff x="-10836918" y="27368805"/>
            <a:chExt cx="11231557" cy="6873526"/>
          </a:xfrm>
        </p:grpSpPr>
        <p:sp>
          <p:nvSpPr>
            <p:cNvPr id="5" name="Cube 70">
              <a:extLst>
                <a:ext uri="{FF2B5EF4-FFF2-40B4-BE49-F238E27FC236}">
                  <a16:creationId xmlns:a16="http://schemas.microsoft.com/office/drawing/2014/main" id="{72A43BC5-3272-4B9B-BB25-12BACB3B0D76}"/>
                </a:ext>
              </a:extLst>
            </p:cNvPr>
            <p:cNvSpPr/>
            <p:nvPr/>
          </p:nvSpPr>
          <p:spPr>
            <a:xfrm>
              <a:off x="-10383845" y="29179659"/>
              <a:ext cx="232588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73">
              <a:extLst>
                <a:ext uri="{FF2B5EF4-FFF2-40B4-BE49-F238E27FC236}">
                  <a16:creationId xmlns:a16="http://schemas.microsoft.com/office/drawing/2014/main" id="{EA6C2B08-4D64-4EC2-8CD3-B50C45F6C494}"/>
                </a:ext>
              </a:extLst>
            </p:cNvPr>
            <p:cNvSpPr/>
            <p:nvPr/>
          </p:nvSpPr>
          <p:spPr>
            <a:xfrm>
              <a:off x="-9965119" y="29179659"/>
              <a:ext cx="473905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74">
              <a:extLst>
                <a:ext uri="{FF2B5EF4-FFF2-40B4-BE49-F238E27FC236}">
                  <a16:creationId xmlns:a16="http://schemas.microsoft.com/office/drawing/2014/main" id="{3FF98F46-B33E-4C33-93AB-B193C5EED6D2}"/>
                </a:ext>
              </a:extLst>
            </p:cNvPr>
            <p:cNvSpPr/>
            <p:nvPr/>
          </p:nvSpPr>
          <p:spPr>
            <a:xfrm>
              <a:off x="-9305076" y="29179659"/>
              <a:ext cx="694618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5">
              <a:extLst>
                <a:ext uri="{FF2B5EF4-FFF2-40B4-BE49-F238E27FC236}">
                  <a16:creationId xmlns:a16="http://schemas.microsoft.com/office/drawing/2014/main" id="{7C4F8330-D310-4B8C-A22F-C3DBED8F298B}"/>
                </a:ext>
              </a:extLst>
            </p:cNvPr>
            <p:cNvSpPr/>
            <p:nvPr/>
          </p:nvSpPr>
          <p:spPr>
            <a:xfrm>
              <a:off x="-8424319" y="29179659"/>
              <a:ext cx="1206589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76">
              <a:extLst>
                <a:ext uri="{FF2B5EF4-FFF2-40B4-BE49-F238E27FC236}">
                  <a16:creationId xmlns:a16="http://schemas.microsoft.com/office/drawing/2014/main" id="{BDFEFDCA-1AFD-4BA2-A9DA-D21A34FE8796}"/>
                </a:ext>
              </a:extLst>
            </p:cNvPr>
            <p:cNvSpPr/>
            <p:nvPr/>
          </p:nvSpPr>
          <p:spPr>
            <a:xfrm>
              <a:off x="-7031592" y="29179659"/>
              <a:ext cx="2197354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81">
              <a:extLst>
                <a:ext uri="{FF2B5EF4-FFF2-40B4-BE49-F238E27FC236}">
                  <a16:creationId xmlns:a16="http://schemas.microsoft.com/office/drawing/2014/main" id="{D7CB7639-C52A-416A-9395-D1E20F0782F7}"/>
                </a:ext>
              </a:extLst>
            </p:cNvPr>
            <p:cNvSpPr/>
            <p:nvPr/>
          </p:nvSpPr>
          <p:spPr>
            <a:xfrm>
              <a:off x="-10383845" y="29346135"/>
              <a:ext cx="232588" cy="325452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82">
              <a:extLst>
                <a:ext uri="{FF2B5EF4-FFF2-40B4-BE49-F238E27FC236}">
                  <a16:creationId xmlns:a16="http://schemas.microsoft.com/office/drawing/2014/main" id="{0BD0EACB-F4D9-4B79-A593-1BD653098A07}"/>
                </a:ext>
              </a:extLst>
            </p:cNvPr>
            <p:cNvSpPr/>
            <p:nvPr/>
          </p:nvSpPr>
          <p:spPr>
            <a:xfrm>
              <a:off x="-9965130" y="29813316"/>
              <a:ext cx="445385" cy="325452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85">
              <a:extLst>
                <a:ext uri="{FF2B5EF4-FFF2-40B4-BE49-F238E27FC236}">
                  <a16:creationId xmlns:a16="http://schemas.microsoft.com/office/drawing/2014/main" id="{12E60659-67CF-4DD7-927E-846A675605F1}"/>
                </a:ext>
              </a:extLst>
            </p:cNvPr>
            <p:cNvSpPr/>
            <p:nvPr/>
          </p:nvSpPr>
          <p:spPr>
            <a:xfrm>
              <a:off x="-9305083" y="29419625"/>
              <a:ext cx="654001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86">
              <a:extLst>
                <a:ext uri="{FF2B5EF4-FFF2-40B4-BE49-F238E27FC236}">
                  <a16:creationId xmlns:a16="http://schemas.microsoft.com/office/drawing/2014/main" id="{6ABEAE41-8EFE-4724-8EAD-ECCA8A2A79B1}"/>
                </a:ext>
              </a:extLst>
            </p:cNvPr>
            <p:cNvSpPr/>
            <p:nvPr/>
          </p:nvSpPr>
          <p:spPr>
            <a:xfrm>
              <a:off x="-8424327" y="29850061"/>
              <a:ext cx="1102694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87">
              <a:extLst>
                <a:ext uri="{FF2B5EF4-FFF2-40B4-BE49-F238E27FC236}">
                  <a16:creationId xmlns:a16="http://schemas.microsoft.com/office/drawing/2014/main" id="{8A30F02B-110F-46EB-92A4-9D15DF355988}"/>
                </a:ext>
              </a:extLst>
            </p:cNvPr>
            <p:cNvSpPr/>
            <p:nvPr/>
          </p:nvSpPr>
          <p:spPr>
            <a:xfrm>
              <a:off x="-7031592" y="29419625"/>
              <a:ext cx="2088170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88">
              <a:extLst>
                <a:ext uri="{FF2B5EF4-FFF2-40B4-BE49-F238E27FC236}">
                  <a16:creationId xmlns:a16="http://schemas.microsoft.com/office/drawing/2014/main" id="{FA7EFB69-BFE7-4111-9F28-22D97F70D627}"/>
                </a:ext>
              </a:extLst>
            </p:cNvPr>
            <p:cNvSpPr/>
            <p:nvPr/>
          </p:nvSpPr>
          <p:spPr>
            <a:xfrm>
              <a:off x="-4648092" y="29179659"/>
              <a:ext cx="2197354" cy="1120335"/>
            </a:xfrm>
            <a:prstGeom prst="cube">
              <a:avLst/>
            </a:prstGeom>
            <a:solidFill>
              <a:srgbClr val="FF7F2A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8881D06-B87C-4EB6-B3C1-D569B31015BB}"/>
                </a:ext>
              </a:extLst>
            </p:cNvPr>
            <p:cNvSpPr/>
            <p:nvPr/>
          </p:nvSpPr>
          <p:spPr>
            <a:xfrm>
              <a:off x="-2190415" y="28721981"/>
              <a:ext cx="166844" cy="2256159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8E082B8-1E59-4F41-98DA-729EAD0E8B11}"/>
                </a:ext>
              </a:extLst>
            </p:cNvPr>
            <p:cNvSpPr/>
            <p:nvPr/>
          </p:nvSpPr>
          <p:spPr>
            <a:xfrm>
              <a:off x="-1832738" y="29286021"/>
              <a:ext cx="166844" cy="1128080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4713F7F-172F-4A38-9603-3A2CA9566E43}"/>
                </a:ext>
              </a:extLst>
            </p:cNvPr>
            <p:cNvSpPr/>
            <p:nvPr/>
          </p:nvSpPr>
          <p:spPr>
            <a:xfrm>
              <a:off x="-1470603" y="29568041"/>
              <a:ext cx="166844" cy="564040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002FE63-8A90-44ED-B165-B26FDA7B505F}"/>
                </a:ext>
              </a:extLst>
            </p:cNvPr>
            <p:cNvSpPr/>
            <p:nvPr/>
          </p:nvSpPr>
          <p:spPr>
            <a:xfrm>
              <a:off x="-1118603" y="29807758"/>
              <a:ext cx="112606" cy="84606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B416E68-6CC6-459D-A0A8-785F0B65B6B3}"/>
                </a:ext>
              </a:extLst>
            </p:cNvPr>
            <p:cNvSpPr txBox="1"/>
            <p:nvPr/>
          </p:nvSpPr>
          <p:spPr>
            <a:xfrm>
              <a:off x="-3186264" y="31219063"/>
              <a:ext cx="2824283" cy="556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4 Linear Layers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5F3B85-A4F7-4927-96EF-093CE1810C5B}"/>
                </a:ext>
              </a:extLst>
            </p:cNvPr>
            <p:cNvSpPr txBox="1"/>
            <p:nvPr/>
          </p:nvSpPr>
          <p:spPr>
            <a:xfrm>
              <a:off x="-8365114" y="27368805"/>
              <a:ext cx="1833066" cy="556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Stride 2</a:t>
              </a:r>
            </a:p>
          </p:txBody>
        </p:sp>
        <p:sp>
          <p:nvSpPr>
            <p:cNvPr id="22" name="Geschweifte Klammer links 21">
              <a:extLst>
                <a:ext uri="{FF2B5EF4-FFF2-40B4-BE49-F238E27FC236}">
                  <a16:creationId xmlns:a16="http://schemas.microsoft.com/office/drawing/2014/main" id="{BED83816-0B31-4A3C-9C19-0541BCE82D5E}"/>
                </a:ext>
              </a:extLst>
            </p:cNvPr>
            <p:cNvSpPr/>
            <p:nvPr/>
          </p:nvSpPr>
          <p:spPr>
            <a:xfrm rot="5400000">
              <a:off x="-7834032" y="25310300"/>
              <a:ext cx="340796" cy="544042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Geschweifte Klammer links 22">
              <a:extLst>
                <a:ext uri="{FF2B5EF4-FFF2-40B4-BE49-F238E27FC236}">
                  <a16:creationId xmlns:a16="http://schemas.microsoft.com/office/drawing/2014/main" id="{491828E8-D6A4-4877-B3E9-E4DE6C1D6EDD}"/>
                </a:ext>
              </a:extLst>
            </p:cNvPr>
            <p:cNvSpPr/>
            <p:nvPr/>
          </p:nvSpPr>
          <p:spPr>
            <a:xfrm rot="16200000">
              <a:off x="-7834030" y="28187533"/>
              <a:ext cx="340796" cy="54404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B62607-65E2-49EF-8098-8887C3B45DF7}"/>
                </a:ext>
              </a:extLst>
            </p:cNvPr>
            <p:cNvSpPr txBox="1"/>
            <p:nvPr/>
          </p:nvSpPr>
          <p:spPr>
            <a:xfrm>
              <a:off x="-9343412" y="31221190"/>
              <a:ext cx="4399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5 Convolutional Layers</a:t>
              </a:r>
            </a:p>
          </p:txBody>
        </p:sp>
        <p:sp>
          <p:nvSpPr>
            <p:cNvPr id="25" name="Geschweifte Klammer links 24">
              <a:extLst>
                <a:ext uri="{FF2B5EF4-FFF2-40B4-BE49-F238E27FC236}">
                  <a16:creationId xmlns:a16="http://schemas.microsoft.com/office/drawing/2014/main" id="{92E20A7D-5DF5-4115-86CB-109F49B9EB62}"/>
                </a:ext>
              </a:extLst>
            </p:cNvPr>
            <p:cNvSpPr/>
            <p:nvPr/>
          </p:nvSpPr>
          <p:spPr>
            <a:xfrm rot="5400000">
              <a:off x="-10122194" y="28430778"/>
              <a:ext cx="340796" cy="86410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Geschweifte Klammer links 25">
              <a:extLst>
                <a:ext uri="{FF2B5EF4-FFF2-40B4-BE49-F238E27FC236}">
                  <a16:creationId xmlns:a16="http://schemas.microsoft.com/office/drawing/2014/main" id="{508BCE58-8AD8-4587-95FF-EFA5A484D358}"/>
                </a:ext>
              </a:extLst>
            </p:cNvPr>
            <p:cNvSpPr/>
            <p:nvPr/>
          </p:nvSpPr>
          <p:spPr>
            <a:xfrm rot="5400000">
              <a:off x="-7283192" y="26693458"/>
              <a:ext cx="340796" cy="433874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735FE26-C7CA-4C39-A6FD-4ED976F823C6}"/>
                </a:ext>
              </a:extLst>
            </p:cNvPr>
            <p:cNvSpPr txBox="1"/>
            <p:nvPr/>
          </p:nvSpPr>
          <p:spPr>
            <a:xfrm>
              <a:off x="-10836918" y="28200912"/>
              <a:ext cx="2471803" cy="556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  <a:cs typeface="Aharoni" panose="020B0604020202020204" pitchFamily="2" charset="-79"/>
                </a:rPr>
                <a:t>5x5 Kernel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3F6A162-6701-4F21-B9D8-1011C2953CB6}"/>
                </a:ext>
              </a:extLst>
            </p:cNvPr>
            <p:cNvSpPr txBox="1"/>
            <p:nvPr/>
          </p:nvSpPr>
          <p:spPr>
            <a:xfrm>
              <a:off x="-7960169" y="28200912"/>
              <a:ext cx="19392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  <a:cs typeface="Aharoni" panose="020B0604020202020204" pitchFamily="2" charset="-79"/>
                </a:rPr>
                <a:t>3x3 Kernel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13BF096-185A-4DA0-AD5F-C90BD6A19B06}"/>
                </a:ext>
              </a:extLst>
            </p:cNvPr>
            <p:cNvSpPr txBox="1"/>
            <p:nvPr/>
          </p:nvSpPr>
          <p:spPr>
            <a:xfrm>
              <a:off x="-9989264" y="30294223"/>
              <a:ext cx="248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8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798FA36-F071-44A5-AFC6-58D4515E7A4C}"/>
                </a:ext>
              </a:extLst>
            </p:cNvPr>
            <p:cNvSpPr txBox="1"/>
            <p:nvPr/>
          </p:nvSpPr>
          <p:spPr>
            <a:xfrm>
              <a:off x="-9315283" y="30294223"/>
              <a:ext cx="615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16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D3E0C3-F110-4EB6-AC41-210E4F599C51}"/>
                </a:ext>
              </a:extLst>
            </p:cNvPr>
            <p:cNvSpPr txBox="1"/>
            <p:nvPr/>
          </p:nvSpPr>
          <p:spPr>
            <a:xfrm>
              <a:off x="-8183692" y="30294223"/>
              <a:ext cx="613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32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E974CCB-4390-4F95-AFEE-9776B28EA90C}"/>
                </a:ext>
              </a:extLst>
            </p:cNvPr>
            <p:cNvSpPr txBox="1"/>
            <p:nvPr/>
          </p:nvSpPr>
          <p:spPr>
            <a:xfrm>
              <a:off x="-6315308" y="30295781"/>
              <a:ext cx="635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64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778DD09-BC3E-4D0F-A832-D7495E658941}"/>
                </a:ext>
              </a:extLst>
            </p:cNvPr>
            <p:cNvSpPr txBox="1"/>
            <p:nvPr/>
          </p:nvSpPr>
          <p:spPr>
            <a:xfrm>
              <a:off x="-3821769" y="30294223"/>
              <a:ext cx="6355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64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F1030A6-E220-4F85-89BA-45A67EE71974}"/>
                </a:ext>
              </a:extLst>
            </p:cNvPr>
            <p:cNvSpPr txBox="1"/>
            <p:nvPr/>
          </p:nvSpPr>
          <p:spPr>
            <a:xfrm>
              <a:off x="-2367735" y="28264371"/>
              <a:ext cx="670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32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20E30BA-87A4-475C-9D49-187DDD3FB5F5}"/>
                </a:ext>
              </a:extLst>
            </p:cNvPr>
            <p:cNvSpPr txBox="1"/>
            <p:nvPr/>
          </p:nvSpPr>
          <p:spPr>
            <a:xfrm>
              <a:off x="-2012132" y="28806281"/>
              <a:ext cx="670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16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B814053-2816-4F97-8C61-CDF2BEC67812}"/>
                </a:ext>
              </a:extLst>
            </p:cNvPr>
            <p:cNvSpPr txBox="1"/>
            <p:nvPr/>
          </p:nvSpPr>
          <p:spPr>
            <a:xfrm>
              <a:off x="-1579480" y="29105985"/>
              <a:ext cx="670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8</a:t>
              </a:r>
            </a:p>
          </p:txBody>
        </p:sp>
        <p:sp>
          <p:nvSpPr>
            <p:cNvPr id="37" name="Cube 130">
              <a:extLst>
                <a:ext uri="{FF2B5EF4-FFF2-40B4-BE49-F238E27FC236}">
                  <a16:creationId xmlns:a16="http://schemas.microsoft.com/office/drawing/2014/main" id="{7C1D4E77-80D7-40B9-822D-09993042F251}"/>
                </a:ext>
              </a:extLst>
            </p:cNvPr>
            <p:cNvSpPr/>
            <p:nvPr/>
          </p:nvSpPr>
          <p:spPr>
            <a:xfrm>
              <a:off x="-10383845" y="32443850"/>
              <a:ext cx="232588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132">
              <a:extLst>
                <a:ext uri="{FF2B5EF4-FFF2-40B4-BE49-F238E27FC236}">
                  <a16:creationId xmlns:a16="http://schemas.microsoft.com/office/drawing/2014/main" id="{22D2FFB0-EC08-46F3-B965-340163013E0B}"/>
                </a:ext>
              </a:extLst>
            </p:cNvPr>
            <p:cNvSpPr/>
            <p:nvPr/>
          </p:nvSpPr>
          <p:spPr>
            <a:xfrm>
              <a:off x="-9965119" y="32443850"/>
              <a:ext cx="473905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134">
              <a:extLst>
                <a:ext uri="{FF2B5EF4-FFF2-40B4-BE49-F238E27FC236}">
                  <a16:creationId xmlns:a16="http://schemas.microsoft.com/office/drawing/2014/main" id="{32ECDDC8-BD22-4FF3-B7B9-92845C06EAC6}"/>
                </a:ext>
              </a:extLst>
            </p:cNvPr>
            <p:cNvSpPr/>
            <p:nvPr/>
          </p:nvSpPr>
          <p:spPr>
            <a:xfrm>
              <a:off x="-9305076" y="32443850"/>
              <a:ext cx="694618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135">
              <a:extLst>
                <a:ext uri="{FF2B5EF4-FFF2-40B4-BE49-F238E27FC236}">
                  <a16:creationId xmlns:a16="http://schemas.microsoft.com/office/drawing/2014/main" id="{2654DFB8-52FB-425A-8946-F877C4C158D4}"/>
                </a:ext>
              </a:extLst>
            </p:cNvPr>
            <p:cNvSpPr/>
            <p:nvPr/>
          </p:nvSpPr>
          <p:spPr>
            <a:xfrm>
              <a:off x="-8424319" y="32443850"/>
              <a:ext cx="1206589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136">
              <a:extLst>
                <a:ext uri="{FF2B5EF4-FFF2-40B4-BE49-F238E27FC236}">
                  <a16:creationId xmlns:a16="http://schemas.microsoft.com/office/drawing/2014/main" id="{9EE0F44E-70F0-4AD3-BF2A-2A805B5C308B}"/>
                </a:ext>
              </a:extLst>
            </p:cNvPr>
            <p:cNvSpPr/>
            <p:nvPr/>
          </p:nvSpPr>
          <p:spPr>
            <a:xfrm>
              <a:off x="-7031592" y="32443850"/>
              <a:ext cx="2197354" cy="1120335"/>
            </a:xfrm>
            <a:prstGeom prst="cube">
              <a:avLst/>
            </a:prstGeom>
            <a:solidFill>
              <a:srgbClr val="FF7F2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137">
              <a:extLst>
                <a:ext uri="{FF2B5EF4-FFF2-40B4-BE49-F238E27FC236}">
                  <a16:creationId xmlns:a16="http://schemas.microsoft.com/office/drawing/2014/main" id="{BD841124-F85E-4BE4-9E5E-AF5D663F743A}"/>
                </a:ext>
              </a:extLst>
            </p:cNvPr>
            <p:cNvSpPr/>
            <p:nvPr/>
          </p:nvSpPr>
          <p:spPr>
            <a:xfrm>
              <a:off x="-10383845" y="32610326"/>
              <a:ext cx="232588" cy="325452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138">
              <a:extLst>
                <a:ext uri="{FF2B5EF4-FFF2-40B4-BE49-F238E27FC236}">
                  <a16:creationId xmlns:a16="http://schemas.microsoft.com/office/drawing/2014/main" id="{64813529-2270-4011-821E-F2BDB7B22275}"/>
                </a:ext>
              </a:extLst>
            </p:cNvPr>
            <p:cNvSpPr/>
            <p:nvPr/>
          </p:nvSpPr>
          <p:spPr>
            <a:xfrm>
              <a:off x="-9965130" y="33077507"/>
              <a:ext cx="445385" cy="325452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139">
              <a:extLst>
                <a:ext uri="{FF2B5EF4-FFF2-40B4-BE49-F238E27FC236}">
                  <a16:creationId xmlns:a16="http://schemas.microsoft.com/office/drawing/2014/main" id="{1D5CFF3E-C400-4E30-9D10-B7496A21E630}"/>
                </a:ext>
              </a:extLst>
            </p:cNvPr>
            <p:cNvSpPr/>
            <p:nvPr/>
          </p:nvSpPr>
          <p:spPr>
            <a:xfrm>
              <a:off x="-9305083" y="32683816"/>
              <a:ext cx="654001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140">
              <a:extLst>
                <a:ext uri="{FF2B5EF4-FFF2-40B4-BE49-F238E27FC236}">
                  <a16:creationId xmlns:a16="http://schemas.microsoft.com/office/drawing/2014/main" id="{C87D56E6-9F7E-4A59-A4B1-6FF5B062E83C}"/>
                </a:ext>
              </a:extLst>
            </p:cNvPr>
            <p:cNvSpPr/>
            <p:nvPr/>
          </p:nvSpPr>
          <p:spPr>
            <a:xfrm>
              <a:off x="-8424327" y="33114252"/>
              <a:ext cx="1102694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141">
              <a:extLst>
                <a:ext uri="{FF2B5EF4-FFF2-40B4-BE49-F238E27FC236}">
                  <a16:creationId xmlns:a16="http://schemas.microsoft.com/office/drawing/2014/main" id="{01725F76-3C0A-4D72-B00A-2A3977F198A3}"/>
                </a:ext>
              </a:extLst>
            </p:cNvPr>
            <p:cNvSpPr/>
            <p:nvPr/>
          </p:nvSpPr>
          <p:spPr>
            <a:xfrm>
              <a:off x="-7031592" y="32683816"/>
              <a:ext cx="2088170" cy="251963"/>
            </a:xfrm>
            <a:prstGeom prst="cub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142">
              <a:extLst>
                <a:ext uri="{FF2B5EF4-FFF2-40B4-BE49-F238E27FC236}">
                  <a16:creationId xmlns:a16="http://schemas.microsoft.com/office/drawing/2014/main" id="{F826BD39-724F-447F-A5BD-B921C6571D10}"/>
                </a:ext>
              </a:extLst>
            </p:cNvPr>
            <p:cNvSpPr/>
            <p:nvPr/>
          </p:nvSpPr>
          <p:spPr>
            <a:xfrm>
              <a:off x="-4648092" y="32443850"/>
              <a:ext cx="2197354" cy="1120335"/>
            </a:xfrm>
            <a:prstGeom prst="cube">
              <a:avLst/>
            </a:prstGeom>
            <a:solidFill>
              <a:srgbClr val="FF7F2A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A913603-0AD8-41DD-8175-7259303557CD}"/>
                </a:ext>
              </a:extLst>
            </p:cNvPr>
            <p:cNvSpPr/>
            <p:nvPr/>
          </p:nvSpPr>
          <p:spPr>
            <a:xfrm>
              <a:off x="-2190415" y="31986172"/>
              <a:ext cx="166844" cy="2256159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116BD94B-B45A-449D-87FC-79C545EE00A9}"/>
                </a:ext>
              </a:extLst>
            </p:cNvPr>
            <p:cNvSpPr/>
            <p:nvPr/>
          </p:nvSpPr>
          <p:spPr>
            <a:xfrm>
              <a:off x="-1832738" y="32550212"/>
              <a:ext cx="166844" cy="1128080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259DF92-58DD-42A6-B7DF-CB409C38EF52}"/>
                </a:ext>
              </a:extLst>
            </p:cNvPr>
            <p:cNvSpPr/>
            <p:nvPr/>
          </p:nvSpPr>
          <p:spPr>
            <a:xfrm>
              <a:off x="-1470603" y="32832232"/>
              <a:ext cx="166844" cy="564040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CBEF412-32B8-4E24-881B-01065C232B55}"/>
                </a:ext>
              </a:extLst>
            </p:cNvPr>
            <p:cNvSpPr/>
            <p:nvPr/>
          </p:nvSpPr>
          <p:spPr>
            <a:xfrm>
              <a:off x="-1118603" y="33071949"/>
              <a:ext cx="112606" cy="84606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eschweifte Klammer links 51">
              <a:extLst>
                <a:ext uri="{FF2B5EF4-FFF2-40B4-BE49-F238E27FC236}">
                  <a16:creationId xmlns:a16="http://schemas.microsoft.com/office/drawing/2014/main" id="{CADE40A1-4B7C-411D-8B28-2EDC1A884CEF}"/>
                </a:ext>
              </a:extLst>
            </p:cNvPr>
            <p:cNvSpPr/>
            <p:nvPr/>
          </p:nvSpPr>
          <p:spPr>
            <a:xfrm rot="5400000">
              <a:off x="-7834032" y="29328285"/>
              <a:ext cx="340796" cy="544042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BE52816-0C1D-4142-9A9A-DFC2C21D1F61}"/>
                </a:ext>
              </a:extLst>
            </p:cNvPr>
            <p:cNvSpPr/>
            <p:nvPr/>
          </p:nvSpPr>
          <p:spPr>
            <a:xfrm>
              <a:off x="282033" y="31438093"/>
              <a:ext cx="112606" cy="84606"/>
            </a:xfrm>
            <a:prstGeom prst="rect">
              <a:avLst/>
            </a:prstGeom>
            <a:solidFill>
              <a:srgbClr val="FF7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Kreis: nicht ausgefüllt 53">
              <a:extLst>
                <a:ext uri="{FF2B5EF4-FFF2-40B4-BE49-F238E27FC236}">
                  <a16:creationId xmlns:a16="http://schemas.microsoft.com/office/drawing/2014/main" id="{5B9F97CF-B3AD-4FDA-AE9D-6FF6742B58FD}"/>
                </a:ext>
              </a:extLst>
            </p:cNvPr>
            <p:cNvSpPr/>
            <p:nvPr/>
          </p:nvSpPr>
          <p:spPr>
            <a:xfrm>
              <a:off x="-361982" y="31246673"/>
              <a:ext cx="469191" cy="468000"/>
            </a:xfrm>
            <a:prstGeom prst="donut">
              <a:avLst>
                <a:gd name="adj" fmla="val 1095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D44F6CD-E7CB-409F-A155-8A9049837B3F}"/>
                </a:ext>
              </a:extLst>
            </p:cNvPr>
            <p:cNvSpPr/>
            <p:nvPr/>
          </p:nvSpPr>
          <p:spPr>
            <a:xfrm>
              <a:off x="-245427" y="31446707"/>
              <a:ext cx="240056" cy="673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ECDBD9FE-2F37-4D70-B5F9-C11A8DF4645D}"/>
                </a:ext>
              </a:extLst>
            </p:cNvPr>
            <p:cNvCxnSpPr>
              <a:cxnSpLocks/>
              <a:stCxn id="51" idx="3"/>
              <a:endCxn id="54" idx="4"/>
            </p:cNvCxnSpPr>
            <p:nvPr/>
          </p:nvCxnSpPr>
          <p:spPr>
            <a:xfrm flipV="1">
              <a:off x="-1005997" y="31714673"/>
              <a:ext cx="878611" cy="139957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Verbinder: gewinkelt 56">
              <a:extLst>
                <a:ext uri="{FF2B5EF4-FFF2-40B4-BE49-F238E27FC236}">
                  <a16:creationId xmlns:a16="http://schemas.microsoft.com/office/drawing/2014/main" id="{17181D42-5453-4447-A6B8-F9C50A18014A}"/>
                </a:ext>
              </a:extLst>
            </p:cNvPr>
            <p:cNvCxnSpPr>
              <a:cxnSpLocks/>
              <a:stCxn id="19" idx="3"/>
              <a:endCxn id="54" idx="0"/>
            </p:cNvCxnSpPr>
            <p:nvPr/>
          </p:nvCxnSpPr>
          <p:spPr>
            <a:xfrm>
              <a:off x="-1005997" y="29850061"/>
              <a:ext cx="878611" cy="139661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BC149B9-92DD-430B-9A6F-1BE8A140FB74}"/>
                </a:ext>
              </a:extLst>
            </p:cNvPr>
            <p:cNvSpPr txBox="1"/>
            <p:nvPr/>
          </p:nvSpPr>
          <p:spPr>
            <a:xfrm>
              <a:off x="-1250208" y="29363126"/>
              <a:ext cx="670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3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41056AC4-8F6D-4DF7-A787-178B7178AE4E}"/>
                </a:ext>
              </a:extLst>
            </p:cNvPr>
            <p:cNvCxnSpPr>
              <a:cxnSpLocks/>
              <a:stCxn id="54" idx="6"/>
              <a:endCxn id="53" idx="1"/>
            </p:cNvCxnSpPr>
            <p:nvPr/>
          </p:nvCxnSpPr>
          <p:spPr>
            <a:xfrm flipV="1">
              <a:off x="107209" y="31480396"/>
              <a:ext cx="174824" cy="27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3D9E8FA-FB59-4494-8B0A-9A3411360F4D}"/>
                </a:ext>
              </a:extLst>
            </p:cNvPr>
            <p:cNvSpPr txBox="1"/>
            <p:nvPr/>
          </p:nvSpPr>
          <p:spPr>
            <a:xfrm>
              <a:off x="-10460878" y="30283289"/>
              <a:ext cx="2487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lama Light" panose="0200000000000000000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9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206,2243"/>
  <p:tag name="LATEXADDIN" val="\documentclass{article}&#10;\usepackage{amsmath}&#10;\usepackage{color}&#10;\pagestyle{empty}&#10;\begin{document}&#10;%\color{white}&#10;\begin{equation}&#10;c_{t-1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21,9723"/>
  <p:tag name="LATEXADDIN" val="\documentclass{article}&#10;\usepackage{amsmath}&#10;\usepackage{color}&#10;\pagestyle{empty}&#10;\begin{document}&#10;%\color{white}&#10;\begin{equation}&#10;h_{t-1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01,9872"/>
  <p:tag name="LATEXADDIN" val="\documentclass{article}&#10;\usepackage{amsmath}&#10;\usepackage{color}&#10;\pagestyle{empty}&#10;\begin{document}&#10;%\color{white}&#10;\begin{equation}&#10;x_{t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98,98764"/>
  <p:tag name="LATEXADDIN" val="\documentclass{article}&#10;\usepackage{amsmath}&#10;\usepackage{color}&#10;\pagestyle{empty}&#10;\begin{document}&#10;%\color{white}&#10;\begin{equation}&#10;h_{t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83,23961"/>
  <p:tag name="LATEXADDIN" val="\documentclass{article}&#10;\usepackage{amsmath}&#10;\usepackage{color}&#10;\pagestyle{empty}&#10;\begin{document}&#10;%\color{white}&#10;\begin{equation}&#10;c_{t}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54,1432"/>
  <p:tag name="LATEXADDIN" val="\documentclass{article}&#10;\usepackage{amsmath}&#10;\usepackage{bm}&#10;\usepackage{color}&#10;\pagestyle{empty}&#10;\begin{document}&#10;%\color{white}&#10;\begin{equation}&#10;\bm{y} = f(\bm{W}\bm{x} + \bm{b})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47</Words>
  <Application>Microsoft Office PowerPoint</Application>
  <PresentationFormat>Breitbild</PresentationFormat>
  <Paragraphs>26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Flama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125</cp:revision>
  <dcterms:created xsi:type="dcterms:W3CDTF">2019-05-10T06:39:09Z</dcterms:created>
  <dcterms:modified xsi:type="dcterms:W3CDTF">2019-07-16T12:05:26Z</dcterms:modified>
</cp:coreProperties>
</file>