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25BCFF"/>
    <a:srgbClr val="9FFD5F"/>
    <a:srgbClr val="FFFD39"/>
    <a:srgbClr val="9FF75F"/>
    <a:srgbClr val="75F757"/>
    <a:srgbClr val="57FF4F"/>
    <a:srgbClr val="FFDB01"/>
    <a:srgbClr val="FFFA00"/>
    <a:srgbClr val="6D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2170" y="1373"/>
      </p:cViewPr>
      <p:guideLst>
        <p:guide orient="horz" pos="1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00.xml"/><Relationship Id="rId21" Type="http://schemas.openxmlformats.org/officeDocument/2006/relationships/image" Target="../media/image108.png"/><Relationship Id="rId7" Type="http://schemas.openxmlformats.org/officeDocument/2006/relationships/tags" Target="../tags/tag104.xml"/><Relationship Id="rId12" Type="http://schemas.openxmlformats.org/officeDocument/2006/relationships/image" Target="../media/image66.jpg"/><Relationship Id="rId17" Type="http://schemas.openxmlformats.org/officeDocument/2006/relationships/image" Target="../media/image104.png"/><Relationship Id="rId2" Type="http://schemas.openxmlformats.org/officeDocument/2006/relationships/tags" Target="../tags/tag99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image" Target="../media/image102.png"/><Relationship Id="rId10" Type="http://schemas.openxmlformats.org/officeDocument/2006/relationships/tags" Target="../tags/tag107.xml"/><Relationship Id="rId19" Type="http://schemas.openxmlformats.org/officeDocument/2006/relationships/image" Target="../media/image10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111.png"/><Relationship Id="rId39" Type="http://schemas.openxmlformats.org/officeDocument/2006/relationships/image" Target="../media/image10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5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0.png"/><Relationship Id="rId33" Type="http://schemas.openxmlformats.org/officeDocument/2006/relationships/image" Target="../media/image114.png"/><Relationship Id="rId38" Type="http://schemas.openxmlformats.org/officeDocument/2006/relationships/image" Target="../media/image10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10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.png"/><Relationship Id="rId32" Type="http://schemas.openxmlformats.org/officeDocument/2006/relationships/image" Target="../media/image66.jpg"/><Relationship Id="rId37" Type="http://schemas.openxmlformats.org/officeDocument/2006/relationships/image" Target="../media/image118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8.png"/><Relationship Id="rId28" Type="http://schemas.openxmlformats.org/officeDocument/2006/relationships/image" Target="../media/image108.png"/><Relationship Id="rId36" Type="http://schemas.openxmlformats.org/officeDocument/2006/relationships/image" Target="../media/image117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113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110.png"/><Relationship Id="rId27" Type="http://schemas.openxmlformats.org/officeDocument/2006/relationships/image" Target="../media/image107.png"/><Relationship Id="rId30" Type="http://schemas.openxmlformats.org/officeDocument/2006/relationships/image" Target="../media/image112.png"/><Relationship Id="rId35" Type="http://schemas.openxmlformats.org/officeDocument/2006/relationships/image" Target="../media/image116.png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image" Target="../media/image121.png"/><Relationship Id="rId63" Type="http://schemas.openxmlformats.org/officeDocument/2006/relationships/image" Target="../media/image136.png"/><Relationship Id="rId68" Type="http://schemas.openxmlformats.org/officeDocument/2006/relationships/image" Target="../media/image141.png"/><Relationship Id="rId7" Type="http://schemas.openxmlformats.org/officeDocument/2006/relationships/tags" Target="../tags/tag134.xml"/><Relationship Id="rId71" Type="http://schemas.openxmlformats.org/officeDocument/2006/relationships/image" Target="../media/image144.png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1.png"/><Relationship Id="rId66" Type="http://schemas.openxmlformats.org/officeDocument/2006/relationships/image" Target="../media/image139.png"/><Relationship Id="rId5" Type="http://schemas.openxmlformats.org/officeDocument/2006/relationships/tags" Target="../tags/tag132.xml"/><Relationship Id="rId61" Type="http://schemas.openxmlformats.org/officeDocument/2006/relationships/image" Target="../media/image134.png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64" Type="http://schemas.openxmlformats.org/officeDocument/2006/relationships/image" Target="../media/image137.png"/><Relationship Id="rId69" Type="http://schemas.openxmlformats.org/officeDocument/2006/relationships/image" Target="../media/image142.png"/><Relationship Id="rId8" Type="http://schemas.openxmlformats.org/officeDocument/2006/relationships/tags" Target="../tags/tag135.xml"/><Relationship Id="rId51" Type="http://schemas.openxmlformats.org/officeDocument/2006/relationships/image" Target="../media/image125.png"/><Relationship Id="rId72" Type="http://schemas.openxmlformats.org/officeDocument/2006/relationships/image" Target="../media/image145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image" Target="../media/image120.png"/><Relationship Id="rId59" Type="http://schemas.openxmlformats.org/officeDocument/2006/relationships/image" Target="../media/image132.png"/><Relationship Id="rId67" Type="http://schemas.openxmlformats.org/officeDocument/2006/relationships/image" Target="../media/image140.png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image" Target="../media/image128.png"/><Relationship Id="rId62" Type="http://schemas.openxmlformats.org/officeDocument/2006/relationships/image" Target="../media/image135.png"/><Relationship Id="rId70" Type="http://schemas.openxmlformats.org/officeDocument/2006/relationships/image" Target="../media/image14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image" Target="../media/image123.png"/><Relationship Id="rId57" Type="http://schemas.openxmlformats.org/officeDocument/2006/relationships/image" Target="../media/image28.png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126.png"/><Relationship Id="rId60" Type="http://schemas.openxmlformats.org/officeDocument/2006/relationships/image" Target="../media/image133.png"/><Relationship Id="rId65" Type="http://schemas.openxmlformats.org/officeDocument/2006/relationships/image" Target="../media/image138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26" Type="http://schemas.openxmlformats.org/officeDocument/2006/relationships/tags" Target="../tags/tag196.xml"/><Relationship Id="rId39" Type="http://schemas.openxmlformats.org/officeDocument/2006/relationships/image" Target="../media/image154.png"/><Relationship Id="rId21" Type="http://schemas.openxmlformats.org/officeDocument/2006/relationships/tags" Target="../tags/tag191.xml"/><Relationship Id="rId34" Type="http://schemas.openxmlformats.org/officeDocument/2006/relationships/image" Target="../media/image149.png"/><Relationship Id="rId42" Type="http://schemas.openxmlformats.org/officeDocument/2006/relationships/image" Target="../media/image157.png"/><Relationship Id="rId47" Type="http://schemas.openxmlformats.org/officeDocument/2006/relationships/image" Target="../media/image139.png"/><Relationship Id="rId50" Type="http://schemas.openxmlformats.org/officeDocument/2006/relationships/image" Target="../media/image160.png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181.xml"/><Relationship Id="rId24" Type="http://schemas.openxmlformats.org/officeDocument/2006/relationships/tags" Target="../tags/tag194.xml"/><Relationship Id="rId32" Type="http://schemas.openxmlformats.org/officeDocument/2006/relationships/image" Target="../media/image147.png"/><Relationship Id="rId37" Type="http://schemas.openxmlformats.org/officeDocument/2006/relationships/image" Target="../media/image152.png"/><Relationship Id="rId40" Type="http://schemas.openxmlformats.org/officeDocument/2006/relationships/image" Target="../media/image155.png"/><Relationship Id="rId45" Type="http://schemas.openxmlformats.org/officeDocument/2006/relationships/image" Target="../media/image137.png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28" Type="http://schemas.openxmlformats.org/officeDocument/2006/relationships/tags" Target="../tags/tag198.xml"/><Relationship Id="rId36" Type="http://schemas.openxmlformats.org/officeDocument/2006/relationships/image" Target="../media/image151.png"/><Relationship Id="rId49" Type="http://schemas.openxmlformats.org/officeDocument/2006/relationships/image" Target="../media/image141.png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31" Type="http://schemas.openxmlformats.org/officeDocument/2006/relationships/image" Target="../media/image146.png"/><Relationship Id="rId44" Type="http://schemas.openxmlformats.org/officeDocument/2006/relationships/image" Target="../media/image159.png"/><Relationship Id="rId52" Type="http://schemas.openxmlformats.org/officeDocument/2006/relationships/image" Target="../media/image162.png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tags" Target="../tags/tag192.xml"/><Relationship Id="rId27" Type="http://schemas.openxmlformats.org/officeDocument/2006/relationships/tags" Target="../tags/tag197.xml"/><Relationship Id="rId30" Type="http://schemas.openxmlformats.org/officeDocument/2006/relationships/image" Target="../media/image8.png"/><Relationship Id="rId35" Type="http://schemas.openxmlformats.org/officeDocument/2006/relationships/image" Target="../media/image150.png"/><Relationship Id="rId43" Type="http://schemas.openxmlformats.org/officeDocument/2006/relationships/image" Target="../media/image158.png"/><Relationship Id="rId48" Type="http://schemas.openxmlformats.org/officeDocument/2006/relationships/image" Target="../media/image140.png"/><Relationship Id="rId8" Type="http://schemas.openxmlformats.org/officeDocument/2006/relationships/tags" Target="../tags/tag178.xml"/><Relationship Id="rId51" Type="http://schemas.openxmlformats.org/officeDocument/2006/relationships/image" Target="../media/image161.png"/><Relationship Id="rId3" Type="http://schemas.openxmlformats.org/officeDocument/2006/relationships/tags" Target="../tags/tag173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tags" Target="../tags/tag195.xml"/><Relationship Id="rId33" Type="http://schemas.openxmlformats.org/officeDocument/2006/relationships/image" Target="../media/image148.png"/><Relationship Id="rId38" Type="http://schemas.openxmlformats.org/officeDocument/2006/relationships/image" Target="../media/image153.png"/><Relationship Id="rId46" Type="http://schemas.openxmlformats.org/officeDocument/2006/relationships/image" Target="../media/image138.png"/><Relationship Id="rId20" Type="http://schemas.openxmlformats.org/officeDocument/2006/relationships/tags" Target="../tags/tag190.xml"/><Relationship Id="rId41" Type="http://schemas.openxmlformats.org/officeDocument/2006/relationships/image" Target="../media/image156.png"/><Relationship Id="rId1" Type="http://schemas.openxmlformats.org/officeDocument/2006/relationships/tags" Target="../tags/tag171.xml"/><Relationship Id="rId6" Type="http://schemas.openxmlformats.org/officeDocument/2006/relationships/tags" Target="../tags/tag17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5.xml"/><Relationship Id="rId3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40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4.png"/><Relationship Id="rId32" Type="http://schemas.openxmlformats.org/officeDocument/2006/relationships/image" Target="../media/image29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3.png"/><Relationship Id="rId28" Type="http://schemas.openxmlformats.org/officeDocument/2006/relationships/image" Target="../media/image27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tags" Target="../tags/tag44.xml"/><Relationship Id="rId3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image" Target="../media/image5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7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67.xml"/><Relationship Id="rId21" Type="http://schemas.openxmlformats.org/officeDocument/2006/relationships/image" Target="../media/image63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9.png"/><Relationship Id="rId25" Type="http://schemas.openxmlformats.org/officeDocument/2006/relationships/image" Target="../media/image48.png"/><Relationship Id="rId2" Type="http://schemas.openxmlformats.org/officeDocument/2006/relationships/tags" Target="../tags/tag6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47.png"/><Relationship Id="rId5" Type="http://schemas.openxmlformats.org/officeDocument/2006/relationships/tags" Target="../tags/tag69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6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66.jpg"/><Relationship Id="rId18" Type="http://schemas.openxmlformats.org/officeDocument/2006/relationships/image" Target="../media/image71.jpg"/><Relationship Id="rId26" Type="http://schemas.openxmlformats.org/officeDocument/2006/relationships/image" Target="../media/image79.png"/><Relationship Id="rId3" Type="http://schemas.openxmlformats.org/officeDocument/2006/relationships/tags" Target="../tags/tag79.xml"/><Relationship Id="rId21" Type="http://schemas.openxmlformats.org/officeDocument/2006/relationships/image" Target="../media/image74.png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jpg"/><Relationship Id="rId25" Type="http://schemas.openxmlformats.org/officeDocument/2006/relationships/image" Target="../media/image78.png"/><Relationship Id="rId2" Type="http://schemas.openxmlformats.org/officeDocument/2006/relationships/tags" Target="../tags/tag78.xml"/><Relationship Id="rId16" Type="http://schemas.openxmlformats.org/officeDocument/2006/relationships/image" Target="../media/image69.jp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7.png"/><Relationship Id="rId5" Type="http://schemas.openxmlformats.org/officeDocument/2006/relationships/tags" Target="../tags/tag81.xml"/><Relationship Id="rId15" Type="http://schemas.openxmlformats.org/officeDocument/2006/relationships/image" Target="../media/image68.jpg"/><Relationship Id="rId23" Type="http://schemas.openxmlformats.org/officeDocument/2006/relationships/image" Target="../media/image76.png"/><Relationship Id="rId28" Type="http://schemas.openxmlformats.org/officeDocument/2006/relationships/image" Target="../media/image81.jpg"/><Relationship Id="rId10" Type="http://schemas.openxmlformats.org/officeDocument/2006/relationships/tags" Target="../tags/tag86.xml"/><Relationship Id="rId19" Type="http://schemas.openxmlformats.org/officeDocument/2006/relationships/image" Target="../media/image72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67.jp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4.png"/><Relationship Id="rId18" Type="http://schemas.openxmlformats.org/officeDocument/2006/relationships/image" Target="../media/image89.jpg"/><Relationship Id="rId26" Type="http://schemas.openxmlformats.org/officeDocument/2006/relationships/image" Target="../media/image96.jpg"/><Relationship Id="rId3" Type="http://schemas.openxmlformats.org/officeDocument/2006/relationships/tags" Target="../tags/tag90.xml"/><Relationship Id="rId21" Type="http://schemas.openxmlformats.org/officeDocument/2006/relationships/image" Target="../media/image92.png"/><Relationship Id="rId7" Type="http://schemas.openxmlformats.org/officeDocument/2006/relationships/tags" Target="../tags/tag94.xml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5" Type="http://schemas.openxmlformats.org/officeDocument/2006/relationships/image" Target="../media/image95.png"/><Relationship Id="rId2" Type="http://schemas.openxmlformats.org/officeDocument/2006/relationships/tags" Target="../tags/tag89.xml"/><Relationship Id="rId16" Type="http://schemas.openxmlformats.org/officeDocument/2006/relationships/image" Target="../media/image87.jpg"/><Relationship Id="rId20" Type="http://schemas.openxmlformats.org/officeDocument/2006/relationships/image" Target="../media/image91.jpg"/><Relationship Id="rId29" Type="http://schemas.openxmlformats.org/officeDocument/2006/relationships/image" Target="../media/image9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4.jpg"/><Relationship Id="rId5" Type="http://schemas.openxmlformats.org/officeDocument/2006/relationships/tags" Target="../tags/tag92.xml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90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85.jpg"/><Relationship Id="rId22" Type="http://schemas.openxmlformats.org/officeDocument/2006/relationships/image" Target="../media/image81.jpg"/><Relationship Id="rId27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6E2FAF9-4FD9-49C3-B3F3-BE2EBA0326FA}"/>
              </a:ext>
            </a:extLst>
          </p:cNvPr>
          <p:cNvGrpSpPr/>
          <p:nvPr/>
        </p:nvGrpSpPr>
        <p:grpSpPr>
          <a:xfrm>
            <a:off x="1536282" y="251341"/>
            <a:ext cx="10750261" cy="3882394"/>
            <a:chOff x="1536282" y="251341"/>
            <a:chExt cx="10750261" cy="3882394"/>
          </a:xfrm>
        </p:grpSpPr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B6E890B2-311D-466E-8D2E-3636ED9CEA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2483" y="1425140"/>
              <a:ext cx="2578692" cy="231093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1951424" y="251341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9106885" y="261494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009" y="932714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8145047" y="2007281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8E477D9F-BDD4-4BCC-811A-02D8AE90816E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2931172" y="26238359"/>
            <a:ext cx="19473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A6252A5-B3C5-4D2B-AD94-3EC7138B3D6C}"/>
              </a:ext>
            </a:extLst>
          </p:cNvPr>
          <p:cNvGrpSpPr/>
          <p:nvPr/>
        </p:nvGrpSpPr>
        <p:grpSpPr>
          <a:xfrm>
            <a:off x="469767" y="4709564"/>
            <a:ext cx="4717603" cy="2427619"/>
            <a:chOff x="2191927" y="4913912"/>
            <a:chExt cx="4717603" cy="2427619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1C258E69-C181-4A0B-BDEC-1E9E4E4510E3}"/>
                </a:ext>
              </a:extLst>
            </p:cNvPr>
            <p:cNvSpPr/>
            <p:nvPr/>
          </p:nvSpPr>
          <p:spPr>
            <a:xfrm>
              <a:off x="2927625" y="4913912"/>
              <a:ext cx="3377903" cy="2038449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C10DBF4C-0899-49F1-8550-D5160AA3049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27" y="5217885"/>
              <a:ext cx="437810" cy="154405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DF387EEE-4D54-484E-A293-175A2FEC107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278" y="6440557"/>
              <a:ext cx="478040" cy="217069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DA61671D-76F7-4146-A4B5-2CEA63E6A0C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452" y="7185536"/>
              <a:ext cx="228980" cy="155995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4C3CDF2-9DFC-49FD-B85A-540F478730D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243" y="6470025"/>
              <a:ext cx="231287" cy="219303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A1FC758-37F1-4A68-AE49-94E74B6B5F7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242" y="5240267"/>
              <a:ext cx="192773" cy="157601"/>
            </a:xfrm>
            <a:prstGeom prst="rect">
              <a:avLst/>
            </a:prstGeom>
          </p:spPr>
        </p:pic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0DBFBAFB-5157-46C5-B2F0-839835E3F857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2673828" y="5299497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6C1ECA2-1470-4687-98F6-45CE39F847AA}"/>
                </a:ext>
              </a:extLst>
            </p:cNvPr>
            <p:cNvGrpSpPr/>
            <p:nvPr/>
          </p:nvGrpSpPr>
          <p:grpSpPr>
            <a:xfrm>
              <a:off x="3255855" y="5173497"/>
              <a:ext cx="252000" cy="252000"/>
              <a:chOff x="2230288" y="4701980"/>
              <a:chExt cx="252000" cy="25200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4D0CF1C-0012-4196-8987-1601A126E5D5}"/>
                  </a:ext>
                </a:extLst>
              </p:cNvPr>
              <p:cNvSpPr/>
              <p:nvPr/>
            </p:nvSpPr>
            <p:spPr>
              <a:xfrm>
                <a:off x="2230288" y="4701980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3" name="Grafik 142">
                <a:extLst>
                  <a:ext uri="{FF2B5EF4-FFF2-40B4-BE49-F238E27FC236}">
                    <a16:creationId xmlns:a16="http://schemas.microsoft.com/office/drawing/2014/main" id="{2ED154D0-3496-4189-A654-DD42C3A8C29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708" y="4765181"/>
                <a:ext cx="128622" cy="127625"/>
              </a:xfrm>
              <a:prstGeom prst="rect">
                <a:avLst/>
              </a:prstGeom>
            </p:spPr>
          </p:pic>
        </p:grpSp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D9EE582-FA1A-40B1-B40D-3F9A648C9FB4}"/>
                </a:ext>
              </a:extLst>
            </p:cNvPr>
            <p:cNvGrpSpPr/>
            <p:nvPr/>
          </p:nvGrpSpPr>
          <p:grpSpPr>
            <a:xfrm>
              <a:off x="4401332" y="5681137"/>
              <a:ext cx="252000" cy="252000"/>
              <a:chOff x="2230288" y="4701980"/>
              <a:chExt cx="252000" cy="252000"/>
            </a:xfrm>
          </p:grpSpPr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3F2B6371-5FAF-4C41-A676-8E7CC06A9D5A}"/>
                  </a:ext>
                </a:extLst>
              </p:cNvPr>
              <p:cNvSpPr/>
              <p:nvPr/>
            </p:nvSpPr>
            <p:spPr>
              <a:xfrm>
                <a:off x="2230288" y="4701980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2" name="Grafik 151">
                <a:extLst>
                  <a:ext uri="{FF2B5EF4-FFF2-40B4-BE49-F238E27FC236}">
                    <a16:creationId xmlns:a16="http://schemas.microsoft.com/office/drawing/2014/main" id="{AFDD4B7E-2196-4AD6-A7E7-B0973417C1F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708" y="4765181"/>
                <a:ext cx="128622" cy="127625"/>
              </a:xfrm>
              <a:prstGeom prst="rect">
                <a:avLst/>
              </a:prstGeom>
            </p:spPr>
          </p:pic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02FA5540-E2D3-484D-985B-6F93A22D49F7}"/>
                </a:ext>
              </a:extLst>
            </p:cNvPr>
            <p:cNvGrpSpPr/>
            <p:nvPr/>
          </p:nvGrpSpPr>
          <p:grpSpPr>
            <a:xfrm>
              <a:off x="4401332" y="5173497"/>
              <a:ext cx="252000" cy="252000"/>
              <a:chOff x="2953616" y="4648323"/>
              <a:chExt cx="252000" cy="252000"/>
            </a:xfrm>
          </p:grpSpPr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64076151-E8A5-4DA1-8449-F095A0A834DF}"/>
                  </a:ext>
                </a:extLst>
              </p:cNvPr>
              <p:cNvSpPr/>
              <p:nvPr/>
            </p:nvSpPr>
            <p:spPr>
              <a:xfrm>
                <a:off x="2953616" y="4648323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FA2151CB-A105-4319-9B92-D3EF836EE3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395" y="4684293"/>
                <a:ext cx="178441" cy="180059"/>
              </a:xfrm>
              <a:prstGeom prst="rect">
                <a:avLst/>
              </a:prstGeom>
            </p:spPr>
          </p:pic>
        </p:grpSp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35888DD2-8121-47A5-849A-571DCAED99B0}"/>
                </a:ext>
              </a:extLst>
            </p:cNvPr>
            <p:cNvGrpSpPr/>
            <p:nvPr/>
          </p:nvGrpSpPr>
          <p:grpSpPr>
            <a:xfrm>
              <a:off x="5701836" y="6450421"/>
              <a:ext cx="252000" cy="252000"/>
              <a:chOff x="2230288" y="4701980"/>
              <a:chExt cx="252000" cy="252000"/>
            </a:xfrm>
          </p:grpSpPr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2C7DBA54-515A-47B6-97F8-6C77AE920E8F}"/>
                  </a:ext>
                </a:extLst>
              </p:cNvPr>
              <p:cNvSpPr/>
              <p:nvPr/>
            </p:nvSpPr>
            <p:spPr>
              <a:xfrm>
                <a:off x="2230288" y="4701980"/>
                <a:ext cx="252000" cy="252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9" name="Grafik 158">
                <a:extLst>
                  <a:ext uri="{FF2B5EF4-FFF2-40B4-BE49-F238E27FC236}">
                    <a16:creationId xmlns:a16="http://schemas.microsoft.com/office/drawing/2014/main" id="{64E897E2-A89B-4850-AF7D-7828B82C68E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4708" y="4765181"/>
                <a:ext cx="128622" cy="127625"/>
              </a:xfrm>
              <a:prstGeom prst="rect">
                <a:avLst/>
              </a:prstGeom>
            </p:spPr>
          </p:pic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9D4153C9-74FD-4AEE-BA8D-04BDA8BFB495}"/>
                </a:ext>
              </a:extLst>
            </p:cNvPr>
            <p:cNvGrpSpPr/>
            <p:nvPr/>
          </p:nvGrpSpPr>
          <p:grpSpPr>
            <a:xfrm>
              <a:off x="3214044" y="6174549"/>
              <a:ext cx="325944" cy="252000"/>
              <a:chOff x="2224106" y="5457146"/>
              <a:chExt cx="325944" cy="252000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B00E1783-0CC0-447C-893A-2B5A1C9A6AEF}"/>
                  </a:ext>
                </a:extLst>
              </p:cNvPr>
              <p:cNvSpPr/>
              <p:nvPr/>
            </p:nvSpPr>
            <p:spPr>
              <a:xfrm>
                <a:off x="2224106" y="5457146"/>
                <a:ext cx="325944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2AC307A8-A54B-4A65-8833-EAAEF59C16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335" y="5526191"/>
                <a:ext cx="139486" cy="113909"/>
              </a:xfrm>
              <a:prstGeom prst="rect">
                <a:avLst/>
              </a:prstGeom>
            </p:spPr>
          </p:pic>
        </p:grpSp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FFB7DC8D-0C33-49C7-B2BD-0DF8BC6652BE}"/>
                </a:ext>
              </a:extLst>
            </p:cNvPr>
            <p:cNvGrpSpPr/>
            <p:nvPr/>
          </p:nvGrpSpPr>
          <p:grpSpPr>
            <a:xfrm>
              <a:off x="3719866" y="6176876"/>
              <a:ext cx="325944" cy="252000"/>
              <a:chOff x="2224106" y="5457146"/>
              <a:chExt cx="325944" cy="252000"/>
            </a:xfrm>
          </p:grpSpPr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C421394D-0F2D-4589-AC17-DA141B3D27D1}"/>
                  </a:ext>
                </a:extLst>
              </p:cNvPr>
              <p:cNvSpPr/>
              <p:nvPr/>
            </p:nvSpPr>
            <p:spPr>
              <a:xfrm>
                <a:off x="2224106" y="5457146"/>
                <a:ext cx="325944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2" name="Grafik 161">
                <a:extLst>
                  <a:ext uri="{FF2B5EF4-FFF2-40B4-BE49-F238E27FC236}">
                    <a16:creationId xmlns:a16="http://schemas.microsoft.com/office/drawing/2014/main" id="{A82480C7-2730-492B-AD38-03983A07ABD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335" y="5526191"/>
                <a:ext cx="139486" cy="113909"/>
              </a:xfrm>
              <a:prstGeom prst="rect">
                <a:avLst/>
              </a:prstGeom>
            </p:spPr>
          </p:pic>
        </p:grpSp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7012DF35-AA9B-45E5-956D-1DC24E515E57}"/>
                </a:ext>
              </a:extLst>
            </p:cNvPr>
            <p:cNvGrpSpPr/>
            <p:nvPr/>
          </p:nvGrpSpPr>
          <p:grpSpPr>
            <a:xfrm>
              <a:off x="4988965" y="6448690"/>
              <a:ext cx="325944" cy="252000"/>
              <a:chOff x="2224106" y="5457146"/>
              <a:chExt cx="325944" cy="252000"/>
            </a:xfrm>
          </p:grpSpPr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005AE668-7A52-4850-A799-5B47DA1C0E0B}"/>
                  </a:ext>
                </a:extLst>
              </p:cNvPr>
              <p:cNvSpPr/>
              <p:nvPr/>
            </p:nvSpPr>
            <p:spPr>
              <a:xfrm>
                <a:off x="2224106" y="5457146"/>
                <a:ext cx="325944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7" name="Grafik 166">
                <a:extLst>
                  <a:ext uri="{FF2B5EF4-FFF2-40B4-BE49-F238E27FC236}">
                    <a16:creationId xmlns:a16="http://schemas.microsoft.com/office/drawing/2014/main" id="{A3CD0DF5-D602-4DFA-A884-68C41DEB615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7335" y="5526191"/>
                <a:ext cx="139486" cy="113909"/>
              </a:xfrm>
              <a:prstGeom prst="rect">
                <a:avLst/>
              </a:prstGeom>
            </p:spPr>
          </p:pic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99A0F71C-EBBC-4466-A3B3-A6E5AC904CAB}"/>
                </a:ext>
              </a:extLst>
            </p:cNvPr>
            <p:cNvGrpSpPr/>
            <p:nvPr/>
          </p:nvGrpSpPr>
          <p:grpSpPr>
            <a:xfrm>
              <a:off x="4225688" y="6174549"/>
              <a:ext cx="604201" cy="252000"/>
              <a:chOff x="2945698" y="5929312"/>
              <a:chExt cx="604201" cy="252000"/>
            </a:xfrm>
          </p:grpSpPr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8E284758-C61D-446D-84F7-A11F2234B9E2}"/>
                  </a:ext>
                </a:extLst>
              </p:cNvPr>
              <p:cNvSpPr/>
              <p:nvPr/>
            </p:nvSpPr>
            <p:spPr>
              <a:xfrm>
                <a:off x="2945698" y="5929312"/>
                <a:ext cx="604201" cy="252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8" name="Grafik 27">
                <a:extLst>
                  <a:ext uri="{FF2B5EF4-FFF2-40B4-BE49-F238E27FC236}">
                    <a16:creationId xmlns:a16="http://schemas.microsoft.com/office/drawing/2014/main" id="{7ACB39A2-B2A2-4632-9711-E6D3C86046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5769" y="5961235"/>
                <a:ext cx="516668" cy="185079"/>
              </a:xfrm>
              <a:prstGeom prst="rect">
                <a:avLst/>
              </a:prstGeom>
            </p:spPr>
          </p:pic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02AC9ED7-3C00-4E53-B7E0-FB863F58E5C0}"/>
                </a:ext>
              </a:extLst>
            </p:cNvPr>
            <p:cNvGrpSpPr/>
            <p:nvPr/>
          </p:nvGrpSpPr>
          <p:grpSpPr>
            <a:xfrm>
              <a:off x="5529940" y="5804429"/>
              <a:ext cx="604201" cy="249414"/>
              <a:chOff x="4279999" y="4939806"/>
              <a:chExt cx="604201" cy="249414"/>
            </a:xfrm>
          </p:grpSpPr>
          <p:sp>
            <p:nvSpPr>
              <p:cNvPr id="35" name="Rechteck: abgerundete Ecken 34">
                <a:extLst>
                  <a:ext uri="{FF2B5EF4-FFF2-40B4-BE49-F238E27FC236}">
                    <a16:creationId xmlns:a16="http://schemas.microsoft.com/office/drawing/2014/main" id="{C4B73EAE-052E-43C5-9553-48967C934678}"/>
                  </a:ext>
                </a:extLst>
              </p:cNvPr>
              <p:cNvSpPr/>
              <p:nvPr/>
            </p:nvSpPr>
            <p:spPr>
              <a:xfrm>
                <a:off x="4279999" y="4939806"/>
                <a:ext cx="604201" cy="249414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1" name="Grafik 170">
                <a:extLst>
                  <a:ext uri="{FF2B5EF4-FFF2-40B4-BE49-F238E27FC236}">
                    <a16:creationId xmlns:a16="http://schemas.microsoft.com/office/drawing/2014/main" id="{761ADC58-94D9-4DAB-AC68-14CA67CC8B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0071" y="4971729"/>
                <a:ext cx="516668" cy="185079"/>
              </a:xfrm>
              <a:prstGeom prst="rect">
                <a:avLst/>
              </a:prstGeom>
            </p:spPr>
          </p:pic>
        </p:grpSp>
        <p:cxnSp>
          <p:nvCxnSpPr>
            <p:cNvPr id="172" name="Gerade Verbindung mit Pfeil 171">
              <a:extLst>
                <a:ext uri="{FF2B5EF4-FFF2-40B4-BE49-F238E27FC236}">
                  <a16:creationId xmlns:a16="http://schemas.microsoft.com/office/drawing/2014/main" id="{2E615156-795C-461D-8F83-E0D11C7108F3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>
              <a:off x="2736695" y="6574690"/>
              <a:ext cx="2252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717AE49C-F701-40CE-B1F9-6A05DD8BA7B1}"/>
                </a:ext>
              </a:extLst>
            </p:cNvPr>
            <p:cNvCxnSpPr>
              <a:cxnSpLocks/>
              <a:stCxn id="33" idx="6"/>
              <a:endCxn id="153" idx="2"/>
            </p:cNvCxnSpPr>
            <p:nvPr/>
          </p:nvCxnSpPr>
          <p:spPr>
            <a:xfrm>
              <a:off x="3507855" y="5299497"/>
              <a:ext cx="8934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787C2638-4321-42DF-BDF3-C63B627060E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5314909" y="6574690"/>
              <a:ext cx="3827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5D300046-C20F-47ED-ABEC-366A504F4477}"/>
                </a:ext>
              </a:extLst>
            </p:cNvPr>
            <p:cNvCxnSpPr>
              <a:cxnSpLocks/>
              <a:stCxn id="155" idx="6"/>
            </p:cNvCxnSpPr>
            <p:nvPr/>
          </p:nvCxnSpPr>
          <p:spPr>
            <a:xfrm>
              <a:off x="5953836" y="6576421"/>
              <a:ext cx="648164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E7A86900-88AF-4921-8BEE-E2B5E23ABFE8}"/>
                </a:ext>
              </a:extLst>
            </p:cNvPr>
            <p:cNvCxnSpPr>
              <a:cxnSpLocks/>
              <a:stCxn id="168" idx="0"/>
              <a:endCxn id="151" idx="4"/>
            </p:cNvCxnSpPr>
            <p:nvPr/>
          </p:nvCxnSpPr>
          <p:spPr>
            <a:xfrm flipH="1" flipV="1">
              <a:off x="4527332" y="5933137"/>
              <a:ext cx="457" cy="2414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A0723206-60B7-4113-9499-141E83CCA8B5}"/>
                </a:ext>
              </a:extLst>
            </p:cNvPr>
            <p:cNvCxnSpPr>
              <a:cxnSpLocks/>
              <a:stCxn id="151" idx="0"/>
              <a:endCxn id="153" idx="4"/>
            </p:cNvCxnSpPr>
            <p:nvPr/>
          </p:nvCxnSpPr>
          <p:spPr>
            <a:xfrm flipV="1">
              <a:off x="4527332" y="5425497"/>
              <a:ext cx="0" cy="2556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43ED45E1-1105-4BEE-8409-73A46771F10F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>
              <a:off x="5827836" y="6053843"/>
              <a:ext cx="0" cy="39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0976DED0-FA45-4DCF-A54C-5C7585369EBD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flipV="1">
              <a:off x="3377016" y="5425497"/>
              <a:ext cx="4839" cy="7490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C890FF0-289B-4C94-AA5B-07375381F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3453" y="6593408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mit Pfeil 230">
              <a:extLst>
                <a:ext uri="{FF2B5EF4-FFF2-40B4-BE49-F238E27FC236}">
                  <a16:creationId xmlns:a16="http://schemas.microsoft.com/office/drawing/2014/main" id="{E9A56FDE-5B68-4196-9FD1-1EDED3FD7236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377016" y="6426549"/>
              <a:ext cx="0" cy="1481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mit Pfeil 231">
              <a:extLst>
                <a:ext uri="{FF2B5EF4-FFF2-40B4-BE49-F238E27FC236}">
                  <a16:creationId xmlns:a16="http://schemas.microsoft.com/office/drawing/2014/main" id="{CE95DCA8-AEF0-4F02-89A8-B59431AFB6C0}"/>
                </a:ext>
              </a:extLst>
            </p:cNvPr>
            <p:cNvCxnSpPr>
              <a:cxnSpLocks/>
              <a:endCxn id="161" idx="2"/>
            </p:cNvCxnSpPr>
            <p:nvPr/>
          </p:nvCxnSpPr>
          <p:spPr>
            <a:xfrm flipV="1">
              <a:off x="3882838" y="6428876"/>
              <a:ext cx="0" cy="145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mit Pfeil 237">
              <a:extLst>
                <a:ext uri="{FF2B5EF4-FFF2-40B4-BE49-F238E27FC236}">
                  <a16:creationId xmlns:a16="http://schemas.microsoft.com/office/drawing/2014/main" id="{2CA21720-E368-4978-9B5C-D7FCB169248D}"/>
                </a:ext>
              </a:extLst>
            </p:cNvPr>
            <p:cNvCxnSpPr>
              <a:cxnSpLocks/>
              <a:endCxn id="168" idx="2"/>
            </p:cNvCxnSpPr>
            <p:nvPr/>
          </p:nvCxnSpPr>
          <p:spPr>
            <a:xfrm flipV="1">
              <a:off x="4527789" y="6426549"/>
              <a:ext cx="0" cy="1481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mit Pfeil 239">
              <a:extLst>
                <a:ext uri="{FF2B5EF4-FFF2-40B4-BE49-F238E27FC236}">
                  <a16:creationId xmlns:a16="http://schemas.microsoft.com/office/drawing/2014/main" id="{4CA71771-43C6-4EC2-97DA-4E9DE7AAFF3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832041" y="5309977"/>
              <a:ext cx="0" cy="494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mit Pfeil 168">
              <a:extLst>
                <a:ext uri="{FF2B5EF4-FFF2-40B4-BE49-F238E27FC236}">
                  <a16:creationId xmlns:a16="http://schemas.microsoft.com/office/drawing/2014/main" id="{B3129FCF-E389-4207-ABAA-6FE2A0CFBB95}"/>
                </a:ext>
              </a:extLst>
            </p:cNvPr>
            <p:cNvCxnSpPr>
              <a:cxnSpLocks/>
              <a:stCxn id="153" idx="6"/>
            </p:cNvCxnSpPr>
            <p:nvPr/>
          </p:nvCxnSpPr>
          <p:spPr>
            <a:xfrm>
              <a:off x="4653332" y="5299497"/>
              <a:ext cx="19473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E90EED2-517F-4691-8170-B92D30635D0C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036B3B50-34E7-4C94-BCBD-99581673065A}"/>
              </a:ext>
            </a:extLst>
          </p:cNvPr>
          <p:cNvGrpSpPr/>
          <p:nvPr/>
        </p:nvGrpSpPr>
        <p:grpSpPr>
          <a:xfrm>
            <a:off x="9722739" y="132156"/>
            <a:ext cx="4916675" cy="3807189"/>
            <a:chOff x="4534251" y="366627"/>
            <a:chExt cx="4916675" cy="3807189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1D7D6BA-2074-4F35-B56E-8F8B880C3BE5}"/>
                </a:ext>
              </a:extLst>
            </p:cNvPr>
            <p:cNvSpPr/>
            <p:nvPr/>
          </p:nvSpPr>
          <p:spPr>
            <a:xfrm>
              <a:off x="4534251" y="126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8967725-19DA-4D6D-948E-D211F60EF405}"/>
                </a:ext>
              </a:extLst>
            </p:cNvPr>
            <p:cNvSpPr/>
            <p:nvPr/>
          </p:nvSpPr>
          <p:spPr>
            <a:xfrm>
              <a:off x="4534251" y="198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B5632D-0CE8-424E-B1D9-BC8B42514445}"/>
                </a:ext>
              </a:extLst>
            </p:cNvPr>
            <p:cNvSpPr/>
            <p:nvPr/>
          </p:nvSpPr>
          <p:spPr>
            <a:xfrm>
              <a:off x="5992654" y="162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6B16C09-29A6-4346-B137-D4B9430CD9C1}"/>
                </a:ext>
              </a:extLst>
            </p:cNvPr>
            <p:cNvSpPr/>
            <p:nvPr/>
          </p:nvSpPr>
          <p:spPr>
            <a:xfrm>
              <a:off x="5992654" y="234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8AE22BCE-A727-440C-B082-AFA7F104B391}"/>
                </a:ext>
              </a:extLst>
            </p:cNvPr>
            <p:cNvSpPr/>
            <p:nvPr/>
          </p:nvSpPr>
          <p:spPr>
            <a:xfrm>
              <a:off x="5992654" y="306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999F0DB-381B-460C-BF58-E48C9AA8AC0F}"/>
                </a:ext>
              </a:extLst>
            </p:cNvPr>
            <p:cNvSpPr/>
            <p:nvPr/>
          </p:nvSpPr>
          <p:spPr>
            <a:xfrm>
              <a:off x="5992654" y="90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F473399-35E2-4DE0-83B5-09E394A3B246}"/>
                </a:ext>
              </a:extLst>
            </p:cNvPr>
            <p:cNvSpPr/>
            <p:nvPr/>
          </p:nvSpPr>
          <p:spPr>
            <a:xfrm>
              <a:off x="4534251" y="2709000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B886F592-3F3E-4E6D-A34E-962BAECC2BFB}"/>
                </a:ext>
              </a:extLst>
            </p:cNvPr>
            <p:cNvCxnSpPr>
              <a:stCxn id="62" idx="6"/>
              <a:endCxn id="68" idx="2"/>
            </p:cNvCxnSpPr>
            <p:nvPr/>
          </p:nvCxnSpPr>
          <p:spPr>
            <a:xfrm flipV="1">
              <a:off x="4894251" y="108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4605906-E3B6-4B86-869D-6B9BAEC57DC2}"/>
                </a:ext>
              </a:extLst>
            </p:cNvPr>
            <p:cNvCxnSpPr>
              <a:cxnSpLocks/>
              <a:stCxn id="65" idx="2"/>
              <a:endCxn id="62" idx="6"/>
            </p:cNvCxnSpPr>
            <p:nvPr/>
          </p:nvCxnSpPr>
          <p:spPr>
            <a:xfrm flipH="1" flipV="1">
              <a:off x="4894251" y="144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FF00C39-9B92-48F2-ABB4-274C13BB0779}"/>
                </a:ext>
              </a:extLst>
            </p:cNvPr>
            <p:cNvCxnSpPr>
              <a:cxnSpLocks/>
              <a:stCxn id="66" idx="2"/>
              <a:endCxn id="62" idx="6"/>
            </p:cNvCxnSpPr>
            <p:nvPr/>
          </p:nvCxnSpPr>
          <p:spPr>
            <a:xfrm flipH="1" flipV="1">
              <a:off x="4894251" y="1449000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D5C4D6B-B9D8-47C2-BA3C-39C43A416075}"/>
                </a:ext>
              </a:extLst>
            </p:cNvPr>
            <p:cNvCxnSpPr>
              <a:cxnSpLocks/>
              <a:stCxn id="67" idx="2"/>
              <a:endCxn id="62" idx="6"/>
            </p:cNvCxnSpPr>
            <p:nvPr/>
          </p:nvCxnSpPr>
          <p:spPr>
            <a:xfrm flipH="1" flipV="1">
              <a:off x="4894251" y="1449000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D26D372-B5F6-4578-8C6B-1FD18D314BDD}"/>
                </a:ext>
              </a:extLst>
            </p:cNvPr>
            <p:cNvCxnSpPr>
              <a:cxnSpLocks/>
              <a:stCxn id="68" idx="2"/>
              <a:endCxn id="64" idx="6"/>
            </p:cNvCxnSpPr>
            <p:nvPr/>
          </p:nvCxnSpPr>
          <p:spPr>
            <a:xfrm flipH="1">
              <a:off x="4894251" y="1089000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00B7865-E077-442E-ABC2-B78157EEC400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>
              <a:off x="4894251" y="180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45ABDEF-503F-4D3A-A5B5-7F8917C6912E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4894251" y="216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550A6D98-D713-46D8-89F2-D8DE633A35B1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4894251" y="2169000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10E1A48-C91C-4137-BCE1-06FDA319EE43}"/>
                </a:ext>
              </a:extLst>
            </p:cNvPr>
            <p:cNvCxnSpPr>
              <a:cxnSpLocks/>
              <a:stCxn id="68" idx="2"/>
              <a:endCxn id="71" idx="6"/>
            </p:cNvCxnSpPr>
            <p:nvPr/>
          </p:nvCxnSpPr>
          <p:spPr>
            <a:xfrm flipH="1">
              <a:off x="4894251" y="1089000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6F79B424-1B93-405A-B577-537403E72810}"/>
                </a:ext>
              </a:extLst>
            </p:cNvPr>
            <p:cNvCxnSpPr>
              <a:cxnSpLocks/>
              <a:stCxn id="65" idx="2"/>
              <a:endCxn id="71" idx="6"/>
            </p:cNvCxnSpPr>
            <p:nvPr/>
          </p:nvCxnSpPr>
          <p:spPr>
            <a:xfrm flipH="1">
              <a:off x="4894251" y="1809000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CCD8BA2-7ECA-4FDC-AB97-D2A998886EB6}"/>
                </a:ext>
              </a:extLst>
            </p:cNvPr>
            <p:cNvCxnSpPr>
              <a:cxnSpLocks/>
              <a:stCxn id="66" idx="2"/>
              <a:endCxn id="71" idx="6"/>
            </p:cNvCxnSpPr>
            <p:nvPr/>
          </p:nvCxnSpPr>
          <p:spPr>
            <a:xfrm flipH="1">
              <a:off x="4894251" y="252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C2C9FD8-B11D-4050-9151-BF36953558CB}"/>
                </a:ext>
              </a:extLst>
            </p:cNvPr>
            <p:cNvCxnSpPr>
              <a:cxnSpLocks/>
              <a:stCxn id="67" idx="2"/>
              <a:endCxn id="71" idx="6"/>
            </p:cNvCxnSpPr>
            <p:nvPr/>
          </p:nvCxnSpPr>
          <p:spPr>
            <a:xfrm flipH="1" flipV="1">
              <a:off x="4894251" y="2889000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C83E701-B705-4FB1-925F-5FB9A1D35198}"/>
                </a:ext>
              </a:extLst>
            </p:cNvPr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251" y="3789002"/>
              <a:ext cx="280368" cy="221721"/>
            </a:xfrm>
            <a:prstGeom prst="rect">
              <a:avLst/>
            </a:prstGeom>
          </p:spPr>
        </p:pic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65317BEA-E090-46F9-8FC5-85967A2F753B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939" y="3680650"/>
              <a:ext cx="3443987" cy="493166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3970358-109A-4B0B-B536-C38E70BF3B62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5043" y="366627"/>
              <a:ext cx="636817" cy="361582"/>
            </a:xfrm>
            <a:prstGeom prst="rect">
              <a:avLst/>
            </a:prstGeom>
          </p:spPr>
        </p:pic>
      </p:grpSp>
      <p:grpSp>
        <p:nvGrpSpPr>
          <p:cNvPr id="497" name="Gruppieren 496">
            <a:extLst>
              <a:ext uri="{FF2B5EF4-FFF2-40B4-BE49-F238E27FC236}">
                <a16:creationId xmlns:a16="http://schemas.microsoft.com/office/drawing/2014/main" id="{9F0D870B-1CDF-4CBF-A920-35D1A127809D}"/>
              </a:ext>
            </a:extLst>
          </p:cNvPr>
          <p:cNvGrpSpPr/>
          <p:nvPr/>
        </p:nvGrpSpPr>
        <p:grpSpPr>
          <a:xfrm>
            <a:off x="-3276758" y="5952463"/>
            <a:ext cx="22296583" cy="5702991"/>
            <a:chOff x="-6215809" y="5022457"/>
            <a:chExt cx="22296583" cy="5702991"/>
          </a:xfrm>
        </p:grpSpPr>
        <p:cxnSp>
          <p:nvCxnSpPr>
            <p:cNvPr id="482" name="Gerade Verbindung mit Pfeil 481">
              <a:extLst>
                <a:ext uri="{FF2B5EF4-FFF2-40B4-BE49-F238E27FC236}">
                  <a16:creationId xmlns:a16="http://schemas.microsoft.com/office/drawing/2014/main" id="{1BF74305-3BDB-4F16-8F1B-EA7809DA6866}"/>
                </a:ext>
              </a:extLst>
            </p:cNvPr>
            <p:cNvCxnSpPr>
              <a:cxnSpLocks/>
            </p:cNvCxnSpPr>
            <p:nvPr/>
          </p:nvCxnSpPr>
          <p:spPr>
            <a:xfrm>
              <a:off x="1775202" y="8384715"/>
              <a:ext cx="9716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ieren 494">
              <a:extLst>
                <a:ext uri="{FF2B5EF4-FFF2-40B4-BE49-F238E27FC236}">
                  <a16:creationId xmlns:a16="http://schemas.microsoft.com/office/drawing/2014/main" id="{023E852E-C5DD-49E5-B455-9001B6B94BA3}"/>
                </a:ext>
              </a:extLst>
            </p:cNvPr>
            <p:cNvGrpSpPr/>
            <p:nvPr/>
          </p:nvGrpSpPr>
          <p:grpSpPr>
            <a:xfrm>
              <a:off x="-6215809" y="5027000"/>
              <a:ext cx="7703614" cy="5698448"/>
              <a:chOff x="-6215809" y="5027000"/>
              <a:chExt cx="7703614" cy="5698448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D56F401-33D1-4972-8DAA-15BC17D486C1}"/>
                  </a:ext>
                </a:extLst>
              </p:cNvPr>
              <p:cNvSpPr/>
              <p:nvPr/>
            </p:nvSpPr>
            <p:spPr>
              <a:xfrm>
                <a:off x="-137026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D82D523-1CE8-43B1-A97D-E770C480D96B}"/>
                  </a:ext>
                </a:extLst>
              </p:cNvPr>
              <p:cNvSpPr/>
              <p:nvPr/>
            </p:nvSpPr>
            <p:spPr>
              <a:xfrm>
                <a:off x="-3429993" y="89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E490055-BCFC-487A-9469-B82473C01403}"/>
                  </a:ext>
                </a:extLst>
              </p:cNvPr>
              <p:cNvSpPr/>
              <p:nvPr/>
            </p:nvSpPr>
            <p:spPr>
              <a:xfrm>
                <a:off x="-3429993" y="820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6195B52-C3D0-49DE-BFF9-2438223BA876}"/>
                  </a:ext>
                </a:extLst>
              </p:cNvPr>
              <p:cNvSpPr/>
              <p:nvPr/>
            </p:nvSpPr>
            <p:spPr>
              <a:xfrm>
                <a:off x="-3429993" y="748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8216023-336A-416E-B2B2-EA35ACCDBB7D}"/>
                  </a:ext>
                </a:extLst>
              </p:cNvPr>
              <p:cNvSpPr/>
              <p:nvPr/>
            </p:nvSpPr>
            <p:spPr>
              <a:xfrm>
                <a:off x="-2978769" y="856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D54D372-83F8-4AAB-A5A4-ADCF5A9E3BE9}"/>
                  </a:ext>
                </a:extLst>
              </p:cNvPr>
              <p:cNvSpPr/>
              <p:nvPr/>
            </p:nvSpPr>
            <p:spPr>
              <a:xfrm>
                <a:off x="-2978769" y="784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4DCE63E-F793-4E75-83B3-B79E7C97359D}"/>
                  </a:ext>
                </a:extLst>
              </p:cNvPr>
              <p:cNvSpPr/>
              <p:nvPr/>
            </p:nvSpPr>
            <p:spPr>
              <a:xfrm>
                <a:off x="-2978769" y="71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A8A4F0D8-4156-4378-A19C-CDAC3905AC8F}"/>
                  </a:ext>
                </a:extLst>
              </p:cNvPr>
              <p:cNvSpPr/>
              <p:nvPr/>
            </p:nvSpPr>
            <p:spPr>
              <a:xfrm>
                <a:off x="-2532965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FA94910-7C5E-43E6-B0F3-0F6A58693946}"/>
                  </a:ext>
                </a:extLst>
              </p:cNvPr>
              <p:cNvSpPr/>
              <p:nvPr/>
            </p:nvSpPr>
            <p:spPr>
              <a:xfrm>
                <a:off x="-2532965" y="748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09EEA8-26CE-421D-AFA6-AC678CD922B7}"/>
                  </a:ext>
                </a:extLst>
              </p:cNvPr>
              <p:cNvSpPr/>
              <p:nvPr/>
            </p:nvSpPr>
            <p:spPr>
              <a:xfrm>
                <a:off x="-2532965" y="676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CB8BBA0-A571-4DF8-AD81-A3D7E62F4EB3}"/>
                  </a:ext>
                </a:extLst>
              </p:cNvPr>
              <p:cNvSpPr/>
              <p:nvPr/>
            </p:nvSpPr>
            <p:spPr>
              <a:xfrm>
                <a:off x="-3429993" y="964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80A1713D-C440-4AAC-9205-51E6B4B4D01B}"/>
                  </a:ext>
                </a:extLst>
              </p:cNvPr>
              <p:cNvSpPr/>
              <p:nvPr/>
            </p:nvSpPr>
            <p:spPr>
              <a:xfrm>
                <a:off x="-2978769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0AC65889-82AA-44F4-8212-055E3C7842C1}"/>
                  </a:ext>
                </a:extLst>
              </p:cNvPr>
              <p:cNvSpPr/>
              <p:nvPr/>
            </p:nvSpPr>
            <p:spPr>
              <a:xfrm>
                <a:off x="-2532965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066F654-12BA-4CC0-A767-C878D16D2413}"/>
                  </a:ext>
                </a:extLst>
              </p:cNvPr>
              <p:cNvSpPr/>
              <p:nvPr/>
            </p:nvSpPr>
            <p:spPr>
              <a:xfrm>
                <a:off x="-2087161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4AE1573-EFA5-4806-B148-E4A44B015566}"/>
                  </a:ext>
                </a:extLst>
              </p:cNvPr>
              <p:cNvSpPr/>
              <p:nvPr/>
            </p:nvSpPr>
            <p:spPr>
              <a:xfrm>
                <a:off x="-2087161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806CD66-D752-48D4-BA2F-84F9AFD0323E}"/>
                  </a:ext>
                </a:extLst>
              </p:cNvPr>
              <p:cNvSpPr/>
              <p:nvPr/>
            </p:nvSpPr>
            <p:spPr>
              <a:xfrm>
                <a:off x="-2087161" y="64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15DC9F9-A1A5-4396-978B-0C47335E39CD}"/>
                  </a:ext>
                </a:extLst>
              </p:cNvPr>
              <p:cNvSpPr/>
              <p:nvPr/>
            </p:nvSpPr>
            <p:spPr>
              <a:xfrm>
                <a:off x="-2087161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BBE12DB-4229-4E3B-9EA3-FCD389457A87}"/>
                  </a:ext>
                </a:extLst>
              </p:cNvPr>
              <p:cNvSpPr/>
              <p:nvPr/>
            </p:nvSpPr>
            <p:spPr>
              <a:xfrm>
                <a:off x="-3429993" y="103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0192457-A62E-4EBB-BD4C-4A17A0B440CD}"/>
                  </a:ext>
                </a:extLst>
              </p:cNvPr>
              <p:cNvSpPr/>
              <p:nvPr/>
            </p:nvSpPr>
            <p:spPr>
              <a:xfrm>
                <a:off x="-2978769" y="100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492B7FE6-03F4-4CEF-9DE4-56DD43A09B41}"/>
                  </a:ext>
                </a:extLst>
              </p:cNvPr>
              <p:cNvSpPr/>
              <p:nvPr/>
            </p:nvSpPr>
            <p:spPr>
              <a:xfrm>
                <a:off x="-2532965" y="96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9FE5D29-5B22-47D0-B560-AC2D3F560E50}"/>
                  </a:ext>
                </a:extLst>
              </p:cNvPr>
              <p:cNvSpPr/>
              <p:nvPr/>
            </p:nvSpPr>
            <p:spPr>
              <a:xfrm>
                <a:off x="-2087161" y="92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DB0F66E-B589-4739-94A2-2ADBDE8EE2F3}"/>
                  </a:ext>
                </a:extLst>
              </p:cNvPr>
              <p:cNvSpPr/>
              <p:nvPr/>
            </p:nvSpPr>
            <p:spPr>
              <a:xfrm>
                <a:off x="-1639144" y="74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2C68315-F85C-4498-9EA4-BB0ADBDE8D45}"/>
                  </a:ext>
                </a:extLst>
              </p:cNvPr>
              <p:cNvSpPr/>
              <p:nvPr/>
            </p:nvSpPr>
            <p:spPr>
              <a:xfrm>
                <a:off x="-1639144" y="67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471C3D1-4624-4790-983E-ED9EAA3EC792}"/>
                  </a:ext>
                </a:extLst>
              </p:cNvPr>
              <p:cNvSpPr/>
              <p:nvPr/>
            </p:nvSpPr>
            <p:spPr>
              <a:xfrm>
                <a:off x="-1639144" y="60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430BCF97-C767-41AD-B688-B52AFD125286}"/>
                  </a:ext>
                </a:extLst>
              </p:cNvPr>
              <p:cNvSpPr/>
              <p:nvPr/>
            </p:nvSpPr>
            <p:spPr>
              <a:xfrm>
                <a:off x="-1639144" y="82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993294FB-83C3-41C6-811D-BCF9AB4DB1EF}"/>
                  </a:ext>
                </a:extLst>
              </p:cNvPr>
              <p:cNvSpPr/>
              <p:nvPr/>
            </p:nvSpPr>
            <p:spPr>
              <a:xfrm>
                <a:off x="-1639144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E5BF8FA3-F632-4B21-B116-0687978929E4}"/>
                  </a:ext>
                </a:extLst>
              </p:cNvPr>
              <p:cNvCxnSpPr>
                <a:cxnSpLocks/>
                <a:stCxn id="35" idx="6"/>
                <a:endCxn id="26" idx="2"/>
              </p:cNvCxnSpPr>
              <p:nvPr/>
            </p:nvCxnSpPr>
            <p:spPr>
              <a:xfrm>
                <a:off x="-2172965" y="6944715"/>
                <a:ext cx="2035939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69958C39-AB87-441E-9EAE-58EB2995C75A}"/>
                  </a:ext>
                </a:extLst>
              </p:cNvPr>
              <p:cNvCxnSpPr>
                <a:cxnSpLocks/>
                <a:stCxn id="32" idx="6"/>
                <a:endCxn id="26" idx="2"/>
              </p:cNvCxnSpPr>
              <p:nvPr/>
            </p:nvCxnSpPr>
            <p:spPr>
              <a:xfrm>
                <a:off x="-2618769" y="7305448"/>
                <a:ext cx="2481743" cy="71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377A10AC-67DE-4C54-8E8D-FF13050646BC}"/>
                  </a:ext>
                </a:extLst>
              </p:cNvPr>
              <p:cNvCxnSpPr>
                <a:cxnSpLocks/>
                <a:stCxn id="29" idx="6"/>
                <a:endCxn id="26" idx="2"/>
              </p:cNvCxnSpPr>
              <p:nvPr/>
            </p:nvCxnSpPr>
            <p:spPr>
              <a:xfrm>
                <a:off x="-3069993" y="7665448"/>
                <a:ext cx="2932967" cy="35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3202E4A-94AD-4D79-9A7C-EE45ACB990AB}"/>
                  </a:ext>
                </a:extLst>
              </p:cNvPr>
              <p:cNvCxnSpPr>
                <a:cxnSpLocks/>
                <a:stCxn id="28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36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A1146F4A-56DB-4DDD-A37D-B138AD0C379E}"/>
                  </a:ext>
                </a:extLst>
              </p:cNvPr>
              <p:cNvCxnSpPr>
                <a:cxnSpLocks/>
                <a:stCxn id="31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B0A01078-A7D4-4490-A484-43B00A06E53B}"/>
                  </a:ext>
                </a:extLst>
              </p:cNvPr>
              <p:cNvCxnSpPr>
                <a:cxnSpLocks/>
                <a:stCxn id="34" idx="6"/>
                <a:endCxn id="26" idx="2"/>
              </p:cNvCxnSpPr>
              <p:nvPr/>
            </p:nvCxnSpPr>
            <p:spPr>
              <a:xfrm>
                <a:off x="-2172965" y="766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06A75FEB-ECD6-4AEF-AC9E-4667EBCC20C1}"/>
                  </a:ext>
                </a:extLst>
              </p:cNvPr>
              <p:cNvCxnSpPr>
                <a:cxnSpLocks/>
                <a:stCxn id="27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108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55A47EF-E1EF-434C-93D5-C45DB6609F3A}"/>
                  </a:ext>
                </a:extLst>
              </p:cNvPr>
              <p:cNvCxnSpPr>
                <a:cxnSpLocks/>
                <a:stCxn id="30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2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DF71977-076F-46D0-A274-A87F5EE79060}"/>
                  </a:ext>
                </a:extLst>
              </p:cNvPr>
              <p:cNvCxnSpPr>
                <a:cxnSpLocks/>
                <a:stCxn id="33" idx="6"/>
                <a:endCxn id="26" idx="2"/>
              </p:cNvCxnSpPr>
              <p:nvPr/>
            </p:nvCxnSpPr>
            <p:spPr>
              <a:xfrm flipV="1">
                <a:off x="-2172965" y="802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74594D1E-F2F8-4D18-ACCD-CAC1328A6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579777" y="7664715"/>
                <a:ext cx="0" cy="14400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4" name="Grafik 443">
                <a:extLst>
                  <a:ext uri="{FF2B5EF4-FFF2-40B4-BE49-F238E27FC236}">
                    <a16:creationId xmlns:a16="http://schemas.microsoft.com/office/drawing/2014/main" id="{99F4994A-C57C-4E02-8B44-A045780B76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3444" y="681280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EC558D2E-2AE7-4A60-B75D-38057C1435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66884" y="10434587"/>
                <a:ext cx="280368" cy="221721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C3BA57E3-28BE-4DD8-A691-1F2E59C02DA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215809" y="8204715"/>
                <a:ext cx="2456032" cy="362963"/>
              </a:xfrm>
              <a:prstGeom prst="rect">
                <a:avLst/>
              </a:prstGeom>
            </p:spPr>
          </p:pic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341A16F2-82BC-44FC-85B6-FD8130105BBD}"/>
                  </a:ext>
                </a:extLst>
              </p:cNvPr>
              <p:cNvSpPr/>
              <p:nvPr/>
            </p:nvSpPr>
            <p:spPr>
              <a:xfrm>
                <a:off x="314403" y="74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CBBF8F4-FFA5-46B2-9BEF-6868EF567D97}"/>
                  </a:ext>
                </a:extLst>
              </p:cNvPr>
              <p:cNvSpPr/>
              <p:nvPr/>
            </p:nvSpPr>
            <p:spPr>
              <a:xfrm>
                <a:off x="760207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Ellipse 316">
                <a:extLst>
                  <a:ext uri="{FF2B5EF4-FFF2-40B4-BE49-F238E27FC236}">
                    <a16:creationId xmlns:a16="http://schemas.microsoft.com/office/drawing/2014/main" id="{5468C296-ABC7-4835-A1A3-85F47557CA51}"/>
                  </a:ext>
                </a:extLst>
              </p:cNvPr>
              <p:cNvSpPr/>
              <p:nvPr/>
            </p:nvSpPr>
            <p:spPr>
              <a:xfrm>
                <a:off x="-136821" y="85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8A21CB69-2A1E-44F3-BC62-9FA3480C4869}"/>
                  </a:ext>
                </a:extLst>
              </p:cNvPr>
              <p:cNvSpPr/>
              <p:nvPr/>
            </p:nvSpPr>
            <p:spPr>
              <a:xfrm>
                <a:off x="314403" y="82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75F67D62-A087-4C92-8191-621AF98CC258}"/>
                  </a:ext>
                </a:extLst>
              </p:cNvPr>
              <p:cNvSpPr/>
              <p:nvPr/>
            </p:nvSpPr>
            <p:spPr>
              <a:xfrm>
                <a:off x="760207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14F1F5EB-1289-4135-9B6E-0ED58A2EB8E8}"/>
                  </a:ext>
                </a:extLst>
              </p:cNvPr>
              <p:cNvSpPr/>
              <p:nvPr/>
            </p:nvSpPr>
            <p:spPr>
              <a:xfrm>
                <a:off x="-136821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DC370B2B-CC57-4A9D-969B-EC5D07ABA6CC}"/>
                  </a:ext>
                </a:extLst>
              </p:cNvPr>
              <p:cNvSpPr/>
              <p:nvPr/>
            </p:nvSpPr>
            <p:spPr>
              <a:xfrm>
                <a:off x="314403" y="892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F9936AAC-D0E9-4D85-AD18-D22892A04F82}"/>
                  </a:ext>
                </a:extLst>
              </p:cNvPr>
              <p:cNvSpPr/>
              <p:nvPr/>
            </p:nvSpPr>
            <p:spPr>
              <a:xfrm>
                <a:off x="760207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6" name="Grafik 485">
                <a:extLst>
                  <a:ext uri="{FF2B5EF4-FFF2-40B4-BE49-F238E27FC236}">
                    <a16:creationId xmlns:a16="http://schemas.microsoft.com/office/drawing/2014/main" id="{6FBEC7BC-84EF-4D24-8EC7-0E7FD3CFC7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547" y="5027000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89" name="Grafik 488">
                <a:extLst>
                  <a:ext uri="{FF2B5EF4-FFF2-40B4-BE49-F238E27FC236}">
                    <a16:creationId xmlns:a16="http://schemas.microsoft.com/office/drawing/2014/main" id="{21DDF200-A25D-494A-B60D-7306C18A59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99000" y="5027000"/>
                <a:ext cx="1986805" cy="455629"/>
              </a:xfrm>
              <a:prstGeom prst="rect">
                <a:avLst/>
              </a:prstGeom>
            </p:spPr>
          </p:pic>
        </p:grpSp>
        <p:grpSp>
          <p:nvGrpSpPr>
            <p:cNvPr id="496" name="Gruppieren 495">
              <a:extLst>
                <a:ext uri="{FF2B5EF4-FFF2-40B4-BE49-F238E27FC236}">
                  <a16:creationId xmlns:a16="http://schemas.microsoft.com/office/drawing/2014/main" id="{3A60878A-4C40-4343-8538-DAC966C9EFF9}"/>
                </a:ext>
              </a:extLst>
            </p:cNvPr>
            <p:cNvGrpSpPr/>
            <p:nvPr/>
          </p:nvGrpSpPr>
          <p:grpSpPr>
            <a:xfrm>
              <a:off x="3019554" y="5022457"/>
              <a:ext cx="13061220" cy="5702991"/>
              <a:chOff x="3019554" y="5022457"/>
              <a:chExt cx="13061220" cy="5702991"/>
            </a:xfrm>
          </p:grpSpPr>
          <p:pic>
            <p:nvPicPr>
              <p:cNvPr id="476" name="Grafik 475">
                <a:extLst>
                  <a:ext uri="{FF2B5EF4-FFF2-40B4-BE49-F238E27FC236}">
                    <a16:creationId xmlns:a16="http://schemas.microsoft.com/office/drawing/2014/main" id="{C8FE7E67-525C-4707-A97E-92B5F0E2649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5684" y="9792817"/>
                <a:ext cx="5243284" cy="584770"/>
              </a:xfrm>
              <a:prstGeom prst="rect">
                <a:avLst/>
              </a:prstGeom>
            </p:spPr>
          </p:pic>
          <p:pic>
            <p:nvPicPr>
              <p:cNvPr id="480" name="Grafik 479">
                <a:extLst>
                  <a:ext uri="{FF2B5EF4-FFF2-40B4-BE49-F238E27FC236}">
                    <a16:creationId xmlns:a16="http://schemas.microsoft.com/office/drawing/2014/main" id="{F4E95C1A-620B-4373-8EE1-084BAB7F82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7888" y="8729469"/>
                <a:ext cx="5782886" cy="593005"/>
              </a:xfrm>
              <a:prstGeom prst="rect">
                <a:avLst/>
              </a:prstGeom>
            </p:spPr>
          </p:pic>
          <p:pic>
            <p:nvPicPr>
              <p:cNvPr id="452" name="Grafik 451">
                <a:extLst>
                  <a:ext uri="{FF2B5EF4-FFF2-40B4-BE49-F238E27FC236}">
                    <a16:creationId xmlns:a16="http://schemas.microsoft.com/office/drawing/2014/main" id="{3338872E-E323-4A06-A23D-E6163BB8DF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05071" y="7172343"/>
                <a:ext cx="745835" cy="690108"/>
              </a:xfrm>
              <a:prstGeom prst="rect">
                <a:avLst/>
              </a:prstGeom>
            </p:spPr>
          </p:pic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D4070D0E-0B20-476B-A495-D94FFB88ABDB}"/>
                  </a:ext>
                </a:extLst>
              </p:cNvPr>
              <p:cNvSpPr/>
              <p:nvPr/>
            </p:nvSpPr>
            <p:spPr>
              <a:xfrm>
                <a:off x="7287406" y="749120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4B175F79-B476-47B7-97BC-F39947D5D733}"/>
                  </a:ext>
                </a:extLst>
              </p:cNvPr>
              <p:cNvSpPr/>
              <p:nvPr/>
            </p:nvSpPr>
            <p:spPr>
              <a:xfrm>
                <a:off x="3555007" y="892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8B034AC2-939C-4368-8D97-AF7B783B098F}"/>
                  </a:ext>
                </a:extLst>
              </p:cNvPr>
              <p:cNvSpPr/>
              <p:nvPr/>
            </p:nvSpPr>
            <p:spPr>
              <a:xfrm>
                <a:off x="3555007" y="82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24246C6F-2C27-4B0B-A0C0-1133294AC551}"/>
                  </a:ext>
                </a:extLst>
              </p:cNvPr>
              <p:cNvSpPr/>
              <p:nvPr/>
            </p:nvSpPr>
            <p:spPr>
              <a:xfrm>
                <a:off x="3555007" y="74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EA3C2917-FBC3-45C2-87FE-456ED2DDCAA2}"/>
                  </a:ext>
                </a:extLst>
              </p:cNvPr>
              <p:cNvSpPr/>
              <p:nvPr/>
            </p:nvSpPr>
            <p:spPr>
              <a:xfrm>
                <a:off x="4006231" y="856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0F2AD01-D9B4-45C1-8D44-641B915F73C9}"/>
                  </a:ext>
                </a:extLst>
              </p:cNvPr>
              <p:cNvSpPr/>
              <p:nvPr/>
            </p:nvSpPr>
            <p:spPr>
              <a:xfrm>
                <a:off x="4006231" y="784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87EE564C-046A-4BC8-8EE0-F5301C0C730B}"/>
                  </a:ext>
                </a:extLst>
              </p:cNvPr>
              <p:cNvSpPr/>
              <p:nvPr/>
            </p:nvSpPr>
            <p:spPr>
              <a:xfrm>
                <a:off x="4006231" y="71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04E751A-A690-4876-9EA5-8D7A4F895272}"/>
                  </a:ext>
                </a:extLst>
              </p:cNvPr>
              <p:cNvSpPr/>
              <p:nvPr/>
            </p:nvSpPr>
            <p:spPr>
              <a:xfrm>
                <a:off x="4452035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3B34BC0B-7239-430A-BBD7-1D3C95120726}"/>
                  </a:ext>
                </a:extLst>
              </p:cNvPr>
              <p:cNvSpPr/>
              <p:nvPr/>
            </p:nvSpPr>
            <p:spPr>
              <a:xfrm>
                <a:off x="4452035" y="748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788B1092-303C-4C6A-A1DE-2BBCA8389CAC}"/>
                  </a:ext>
                </a:extLst>
              </p:cNvPr>
              <p:cNvSpPr/>
              <p:nvPr/>
            </p:nvSpPr>
            <p:spPr>
              <a:xfrm>
                <a:off x="4452035" y="676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F51FB36E-294D-4FA2-9C18-027EA4528E4A}"/>
                  </a:ext>
                </a:extLst>
              </p:cNvPr>
              <p:cNvSpPr/>
              <p:nvPr/>
            </p:nvSpPr>
            <p:spPr>
              <a:xfrm>
                <a:off x="3555007" y="964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21C98C17-14D6-44FF-9667-445E1555A3BB}"/>
                  </a:ext>
                </a:extLst>
              </p:cNvPr>
              <p:cNvSpPr/>
              <p:nvPr/>
            </p:nvSpPr>
            <p:spPr>
              <a:xfrm>
                <a:off x="4006231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479800D5-D9C9-4854-AB35-65211E9972F5}"/>
                  </a:ext>
                </a:extLst>
              </p:cNvPr>
              <p:cNvSpPr/>
              <p:nvPr/>
            </p:nvSpPr>
            <p:spPr>
              <a:xfrm>
                <a:off x="4452035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DC3DF984-3F30-411B-B8EB-401593BB628D}"/>
                  </a:ext>
                </a:extLst>
              </p:cNvPr>
              <p:cNvSpPr/>
              <p:nvPr/>
            </p:nvSpPr>
            <p:spPr>
              <a:xfrm>
                <a:off x="4897839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7F15DE23-AA53-4405-8CA5-E8E434278DC9}"/>
                  </a:ext>
                </a:extLst>
              </p:cNvPr>
              <p:cNvSpPr/>
              <p:nvPr/>
            </p:nvSpPr>
            <p:spPr>
              <a:xfrm>
                <a:off x="4897839" y="712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1502FC3F-7471-4C6D-8114-8C993A1CA118}"/>
                  </a:ext>
                </a:extLst>
              </p:cNvPr>
              <p:cNvSpPr/>
              <p:nvPr/>
            </p:nvSpPr>
            <p:spPr>
              <a:xfrm>
                <a:off x="4897839" y="64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A1BC0375-B792-4FA7-88FE-02FD13A58CAC}"/>
                  </a:ext>
                </a:extLst>
              </p:cNvPr>
              <p:cNvSpPr/>
              <p:nvPr/>
            </p:nvSpPr>
            <p:spPr>
              <a:xfrm>
                <a:off x="4897839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70E388F5-D8E6-4972-8542-7DCF2FB8685E}"/>
                  </a:ext>
                </a:extLst>
              </p:cNvPr>
              <p:cNvSpPr/>
              <p:nvPr/>
            </p:nvSpPr>
            <p:spPr>
              <a:xfrm>
                <a:off x="3555007" y="103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92F3C9A-A02D-4F2C-B32B-1B77F40DDEC0}"/>
                  </a:ext>
                </a:extLst>
              </p:cNvPr>
              <p:cNvSpPr/>
              <p:nvPr/>
            </p:nvSpPr>
            <p:spPr>
              <a:xfrm>
                <a:off x="4006231" y="100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013BD4DE-D839-4138-B89A-83B94C3A2594}"/>
                  </a:ext>
                </a:extLst>
              </p:cNvPr>
              <p:cNvSpPr/>
              <p:nvPr/>
            </p:nvSpPr>
            <p:spPr>
              <a:xfrm>
                <a:off x="4452035" y="96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99C5EFDB-EA19-41DA-9572-1FD4332B96DD}"/>
                  </a:ext>
                </a:extLst>
              </p:cNvPr>
              <p:cNvSpPr/>
              <p:nvPr/>
            </p:nvSpPr>
            <p:spPr>
              <a:xfrm>
                <a:off x="4897839" y="92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A1CB0F67-151F-446C-8166-2FAC7FEAB0C4}"/>
                  </a:ext>
                </a:extLst>
              </p:cNvPr>
              <p:cNvSpPr/>
              <p:nvPr/>
            </p:nvSpPr>
            <p:spPr>
              <a:xfrm>
                <a:off x="5345856" y="74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C72AAC41-EF1E-492C-8840-FDC0A38F8E68}"/>
                  </a:ext>
                </a:extLst>
              </p:cNvPr>
              <p:cNvSpPr/>
              <p:nvPr/>
            </p:nvSpPr>
            <p:spPr>
              <a:xfrm>
                <a:off x="5345856" y="67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B427BD32-DD3B-45CE-B924-0841352C1AD5}"/>
                  </a:ext>
                </a:extLst>
              </p:cNvPr>
              <p:cNvSpPr/>
              <p:nvPr/>
            </p:nvSpPr>
            <p:spPr>
              <a:xfrm>
                <a:off x="5345856" y="60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5F39C8A2-4BE1-4FCA-AFB2-A1A72BFCA652}"/>
                  </a:ext>
                </a:extLst>
              </p:cNvPr>
              <p:cNvSpPr/>
              <p:nvPr/>
            </p:nvSpPr>
            <p:spPr>
              <a:xfrm>
                <a:off x="5345856" y="82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3DADED58-4936-4795-A63E-42F21EE7D363}"/>
                  </a:ext>
                </a:extLst>
              </p:cNvPr>
              <p:cNvSpPr/>
              <p:nvPr/>
            </p:nvSpPr>
            <p:spPr>
              <a:xfrm>
                <a:off x="5345856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07E30FD6-7D50-43F6-AD97-3C210516AA32}"/>
                  </a:ext>
                </a:extLst>
              </p:cNvPr>
              <p:cNvCxnSpPr>
                <a:cxnSpLocks/>
                <a:stCxn id="198" idx="6"/>
                <a:endCxn id="189" idx="2"/>
              </p:cNvCxnSpPr>
              <p:nvPr/>
            </p:nvCxnSpPr>
            <p:spPr>
              <a:xfrm>
                <a:off x="4812035" y="6944715"/>
                <a:ext cx="2475371" cy="72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83A1DD24-7F00-4258-83DD-F8A26CCF279A}"/>
                  </a:ext>
                </a:extLst>
              </p:cNvPr>
              <p:cNvCxnSpPr>
                <a:cxnSpLocks/>
                <a:stCxn id="195" idx="6"/>
                <a:endCxn id="189" idx="2"/>
              </p:cNvCxnSpPr>
              <p:nvPr/>
            </p:nvCxnSpPr>
            <p:spPr>
              <a:xfrm>
                <a:off x="4366231" y="7305448"/>
                <a:ext cx="2921175" cy="3657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9F193956-FFF0-42A1-B16A-3E6E167ED16B}"/>
                  </a:ext>
                </a:extLst>
              </p:cNvPr>
              <p:cNvCxnSpPr>
                <a:cxnSpLocks/>
                <a:stCxn id="204" idx="6"/>
                <a:endCxn id="189" idx="2"/>
              </p:cNvCxnSpPr>
              <p:nvPr/>
            </p:nvCxnSpPr>
            <p:spPr>
              <a:xfrm>
                <a:off x="5257839" y="6584715"/>
                <a:ext cx="2029567" cy="108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94E84E14-D77B-423C-B7B0-1C79F4547AC2}"/>
                  </a:ext>
                </a:extLst>
              </p:cNvPr>
              <p:cNvCxnSpPr>
                <a:cxnSpLocks/>
                <a:stCxn id="203" idx="6"/>
                <a:endCxn id="189" idx="2"/>
              </p:cNvCxnSpPr>
              <p:nvPr/>
            </p:nvCxnSpPr>
            <p:spPr>
              <a:xfrm>
                <a:off x="5257839" y="7304715"/>
                <a:ext cx="2029567" cy="36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A4FCFEF1-B033-4E44-B3CC-F6ED9C5E5803}"/>
                  </a:ext>
                </a:extLst>
              </p:cNvPr>
              <p:cNvCxnSpPr>
                <a:cxnSpLocks/>
                <a:stCxn id="194" idx="6"/>
                <a:endCxn id="189" idx="2"/>
              </p:cNvCxnSpPr>
              <p:nvPr/>
            </p:nvCxnSpPr>
            <p:spPr>
              <a:xfrm flipV="1">
                <a:off x="4366231" y="7671204"/>
                <a:ext cx="2921175" cy="35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2A944F3B-E974-44B9-AC38-325C815BBBF8}"/>
                  </a:ext>
                </a:extLst>
              </p:cNvPr>
              <p:cNvCxnSpPr>
                <a:cxnSpLocks/>
                <a:stCxn id="197" idx="6"/>
                <a:endCxn id="189" idx="2"/>
              </p:cNvCxnSpPr>
              <p:nvPr/>
            </p:nvCxnSpPr>
            <p:spPr>
              <a:xfrm>
                <a:off x="4812035" y="7664715"/>
                <a:ext cx="2475371" cy="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220">
                <a:extLst>
                  <a:ext uri="{FF2B5EF4-FFF2-40B4-BE49-F238E27FC236}">
                    <a16:creationId xmlns:a16="http://schemas.microsoft.com/office/drawing/2014/main" id="{1F25B7D5-3EDB-4F8B-B825-3081AF84722C}"/>
                  </a:ext>
                </a:extLst>
              </p:cNvPr>
              <p:cNvCxnSpPr>
                <a:cxnSpLocks/>
                <a:stCxn id="202" idx="6"/>
                <a:endCxn id="189" idx="2"/>
              </p:cNvCxnSpPr>
              <p:nvPr/>
            </p:nvCxnSpPr>
            <p:spPr>
              <a:xfrm flipV="1">
                <a:off x="5257839" y="7671204"/>
                <a:ext cx="2029567" cy="35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221">
                <a:extLst>
                  <a:ext uri="{FF2B5EF4-FFF2-40B4-BE49-F238E27FC236}">
                    <a16:creationId xmlns:a16="http://schemas.microsoft.com/office/drawing/2014/main" id="{D791D0EF-06D1-41BB-8986-60A200545F8A}"/>
                  </a:ext>
                </a:extLst>
              </p:cNvPr>
              <p:cNvCxnSpPr>
                <a:cxnSpLocks/>
                <a:stCxn id="193" idx="6"/>
                <a:endCxn id="189" idx="2"/>
              </p:cNvCxnSpPr>
              <p:nvPr/>
            </p:nvCxnSpPr>
            <p:spPr>
              <a:xfrm flipV="1">
                <a:off x="4366231" y="7671204"/>
                <a:ext cx="2921175" cy="107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222">
                <a:extLst>
                  <a:ext uri="{FF2B5EF4-FFF2-40B4-BE49-F238E27FC236}">
                    <a16:creationId xmlns:a16="http://schemas.microsoft.com/office/drawing/2014/main" id="{1C2893A1-8C5B-4772-807B-A406272FDE45}"/>
                  </a:ext>
                </a:extLst>
              </p:cNvPr>
              <p:cNvCxnSpPr>
                <a:cxnSpLocks/>
                <a:stCxn id="196" idx="6"/>
                <a:endCxn id="189" idx="2"/>
              </p:cNvCxnSpPr>
              <p:nvPr/>
            </p:nvCxnSpPr>
            <p:spPr>
              <a:xfrm flipV="1">
                <a:off x="4812035" y="7671204"/>
                <a:ext cx="2475371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8" name="Grafik 447">
                <a:extLst>
                  <a:ext uri="{FF2B5EF4-FFF2-40B4-BE49-F238E27FC236}">
                    <a16:creationId xmlns:a16="http://schemas.microsoft.com/office/drawing/2014/main" id="{73CE9111-C43E-4ADF-83C3-DD1F9C7852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2622" y="6443440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225" name="Grafik 224">
                <a:extLst>
                  <a:ext uri="{FF2B5EF4-FFF2-40B4-BE49-F238E27FC236}">
                    <a16:creationId xmlns:a16="http://schemas.microsoft.com/office/drawing/2014/main" id="{E5787E36-6D09-434C-BA1A-2BF01C7C3D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116" y="10434587"/>
                <a:ext cx="280368" cy="221721"/>
              </a:xfrm>
              <a:prstGeom prst="rect">
                <a:avLst/>
              </a:prstGeom>
            </p:spPr>
          </p:pic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40E66C2-A12C-43A7-9B7A-95426780D03A}"/>
                  </a:ext>
                </a:extLst>
              </p:cNvPr>
              <p:cNvSpPr/>
              <p:nvPr/>
            </p:nvSpPr>
            <p:spPr>
              <a:xfrm>
                <a:off x="6840322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36390137-778D-42CD-8EE8-63BF0131EA50}"/>
                  </a:ext>
                </a:extLst>
              </p:cNvPr>
              <p:cNvSpPr/>
              <p:nvPr/>
            </p:nvSpPr>
            <p:spPr>
              <a:xfrm>
                <a:off x="7287406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17FB02D5-864E-4A80-9172-D154678012FF}"/>
                  </a:ext>
                </a:extLst>
              </p:cNvPr>
              <p:cNvSpPr/>
              <p:nvPr/>
            </p:nvSpPr>
            <p:spPr>
              <a:xfrm>
                <a:off x="6840322" y="856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FCD3010C-48E7-4340-AA6E-CB02299683AD}"/>
                  </a:ext>
                </a:extLst>
              </p:cNvPr>
              <p:cNvSpPr/>
              <p:nvPr/>
            </p:nvSpPr>
            <p:spPr>
              <a:xfrm>
                <a:off x="7736894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D1F7BD92-D457-46AA-849E-2CEA6C065F40}"/>
                  </a:ext>
                </a:extLst>
              </p:cNvPr>
              <p:cNvSpPr/>
              <p:nvPr/>
            </p:nvSpPr>
            <p:spPr>
              <a:xfrm>
                <a:off x="7736894" y="713120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845BC94F-615C-49E6-A59C-911104941E2A}"/>
                  </a:ext>
                </a:extLst>
              </p:cNvPr>
              <p:cNvSpPr/>
              <p:nvPr/>
            </p:nvSpPr>
            <p:spPr>
              <a:xfrm>
                <a:off x="7282767" y="891251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CFC38782-BA41-4CBC-843F-111CEEF8B169}"/>
                  </a:ext>
                </a:extLst>
              </p:cNvPr>
              <p:cNvSpPr/>
              <p:nvPr/>
            </p:nvSpPr>
            <p:spPr>
              <a:xfrm>
                <a:off x="6835683" y="927251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E4024AE3-68A2-4B59-8AD6-0CD6236BC1F4}"/>
                  </a:ext>
                </a:extLst>
              </p:cNvPr>
              <p:cNvSpPr/>
              <p:nvPr/>
            </p:nvSpPr>
            <p:spPr>
              <a:xfrm>
                <a:off x="7732255" y="855251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215A330B-57D0-496A-BE4E-91F2253CF99E}"/>
                  </a:ext>
                </a:extLst>
              </p:cNvPr>
              <p:cNvSpPr/>
              <p:nvPr/>
            </p:nvSpPr>
            <p:spPr>
              <a:xfrm>
                <a:off x="10117888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49BC4394-CF01-40D1-BE07-D1A4FF814031}"/>
                  </a:ext>
                </a:extLst>
              </p:cNvPr>
              <p:cNvCxnSpPr>
                <a:cxnSpLocks/>
                <a:stCxn id="173" idx="6"/>
                <a:endCxn id="177" idx="2"/>
              </p:cNvCxnSpPr>
              <p:nvPr/>
            </p:nvCxnSpPr>
            <p:spPr>
              <a:xfrm>
                <a:off x="8096894" y="7311204"/>
                <a:ext cx="2020994" cy="107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EAE7B9B6-494E-4994-A698-FB8E54651648}"/>
                  </a:ext>
                </a:extLst>
              </p:cNvPr>
              <p:cNvCxnSpPr>
                <a:cxnSpLocks/>
                <a:stCxn id="189" idx="6"/>
                <a:endCxn id="177" idx="2"/>
              </p:cNvCxnSpPr>
              <p:nvPr/>
            </p:nvCxnSpPr>
            <p:spPr>
              <a:xfrm>
                <a:off x="7647406" y="7671204"/>
                <a:ext cx="2470482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6F0F2A82-9411-4774-916A-501478B77F0F}"/>
                  </a:ext>
                </a:extLst>
              </p:cNvPr>
              <p:cNvCxnSpPr>
                <a:cxnSpLocks/>
                <a:stCxn id="168" idx="6"/>
                <a:endCxn id="177" idx="2"/>
              </p:cNvCxnSpPr>
              <p:nvPr/>
            </p:nvCxnSpPr>
            <p:spPr>
              <a:xfrm>
                <a:off x="7200322" y="8024715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F841B17-DA1E-4C2D-8441-388866B0821E}"/>
                  </a:ext>
                </a:extLst>
              </p:cNvPr>
              <p:cNvCxnSpPr>
                <a:cxnSpLocks/>
                <a:stCxn id="172" idx="6"/>
                <a:endCxn id="177" idx="2"/>
              </p:cNvCxnSpPr>
              <p:nvPr/>
            </p:nvCxnSpPr>
            <p:spPr>
              <a:xfrm>
                <a:off x="8096894" y="8024715"/>
                <a:ext cx="2020994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927249A2-B0C8-464F-B579-2BCBBFBDEE0D}"/>
                  </a:ext>
                </a:extLst>
              </p:cNvPr>
              <p:cNvCxnSpPr>
                <a:cxnSpLocks/>
                <a:stCxn id="169" idx="6"/>
                <a:endCxn id="177" idx="2"/>
              </p:cNvCxnSpPr>
              <p:nvPr/>
            </p:nvCxnSpPr>
            <p:spPr>
              <a:xfrm>
                <a:off x="7647406" y="8384715"/>
                <a:ext cx="24704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B7E36B9D-1B07-4629-B9D6-658A81CA7EA9}"/>
                  </a:ext>
                </a:extLst>
              </p:cNvPr>
              <p:cNvCxnSpPr>
                <a:cxnSpLocks/>
                <a:stCxn id="171" idx="6"/>
                <a:endCxn id="177" idx="2"/>
              </p:cNvCxnSpPr>
              <p:nvPr/>
            </p:nvCxnSpPr>
            <p:spPr>
              <a:xfrm flipV="1">
                <a:off x="7200322" y="8384715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1CDCB962-8564-4F08-A01C-41B00A81FDD1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V="1">
                <a:off x="7195683" y="8384715"/>
                <a:ext cx="2922205" cy="106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137AA7C0-4042-4E33-B617-B2810035FC0A}"/>
                  </a:ext>
                </a:extLst>
              </p:cNvPr>
              <p:cNvCxnSpPr>
                <a:cxnSpLocks/>
                <a:stCxn id="174" idx="6"/>
                <a:endCxn id="177" idx="2"/>
              </p:cNvCxnSpPr>
              <p:nvPr/>
            </p:nvCxnSpPr>
            <p:spPr>
              <a:xfrm flipV="1">
                <a:off x="7642767" y="8384715"/>
                <a:ext cx="2475121" cy="70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>
                <a:extLst>
                  <a:ext uri="{FF2B5EF4-FFF2-40B4-BE49-F238E27FC236}">
                    <a16:creationId xmlns:a16="http://schemas.microsoft.com/office/drawing/2014/main" id="{53CAB8C6-750B-47CF-8404-C904B011362C}"/>
                  </a:ext>
                </a:extLst>
              </p:cNvPr>
              <p:cNvCxnSpPr>
                <a:cxnSpLocks/>
                <a:stCxn id="176" idx="6"/>
                <a:endCxn id="177" idx="2"/>
              </p:cNvCxnSpPr>
              <p:nvPr/>
            </p:nvCxnSpPr>
            <p:spPr>
              <a:xfrm flipV="1">
                <a:off x="8092255" y="8384715"/>
                <a:ext cx="2025633" cy="34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Gerade Verbindung mit Pfeil 426">
                <a:extLst>
                  <a:ext uri="{FF2B5EF4-FFF2-40B4-BE49-F238E27FC236}">
                    <a16:creationId xmlns:a16="http://schemas.microsoft.com/office/drawing/2014/main" id="{889AD79D-8F4C-4A2D-A287-36BF5370F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5007" y="7124715"/>
                <a:ext cx="180000" cy="1475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5" name="Grafik 434">
                <a:extLst>
                  <a:ext uri="{FF2B5EF4-FFF2-40B4-BE49-F238E27FC236}">
                    <a16:creationId xmlns:a16="http://schemas.microsoft.com/office/drawing/2014/main" id="{BDC4E487-9CC1-4FCF-9A4F-8B476C8845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9554" y="6463599"/>
                <a:ext cx="1272292" cy="366995"/>
              </a:xfrm>
              <a:prstGeom prst="rect">
                <a:avLst/>
              </a:prstGeom>
            </p:spPr>
          </p:pic>
          <p:pic>
            <p:nvPicPr>
              <p:cNvPr id="492" name="Grafik 491">
                <a:extLst>
                  <a:ext uri="{FF2B5EF4-FFF2-40B4-BE49-F238E27FC236}">
                    <a16:creationId xmlns:a16="http://schemas.microsoft.com/office/drawing/2014/main" id="{D8ECA625-8925-4289-9A16-6F772A9AFA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3070" y="5022457"/>
                <a:ext cx="2169636" cy="462820"/>
              </a:xfrm>
              <a:prstGeom prst="rect">
                <a:avLst/>
              </a:prstGeom>
            </p:spPr>
          </p:pic>
          <p:pic>
            <p:nvPicPr>
              <p:cNvPr id="493" name="Grafik 492">
                <a:extLst>
                  <a:ext uri="{FF2B5EF4-FFF2-40B4-BE49-F238E27FC236}">
                    <a16:creationId xmlns:a16="http://schemas.microsoft.com/office/drawing/2014/main" id="{19C79D5F-C918-454F-81DC-EE7AD6D97E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215" y="5022457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94" name="Grafik 493">
                <a:extLst>
                  <a:ext uri="{FF2B5EF4-FFF2-40B4-BE49-F238E27FC236}">
                    <a16:creationId xmlns:a16="http://schemas.microsoft.com/office/drawing/2014/main" id="{2A2E76F7-17AC-4981-B9CC-34EF7E8845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9364" y="5022457"/>
                <a:ext cx="1986805" cy="455629"/>
              </a:xfrm>
              <a:prstGeom prst="rect">
                <a:avLst/>
              </a:prstGeom>
            </p:spPr>
          </p:pic>
        </p:grpSp>
      </p:grpSp>
      <p:grpSp>
        <p:nvGrpSpPr>
          <p:cNvPr id="1052" name="Gruppieren 1051">
            <a:extLst>
              <a:ext uri="{FF2B5EF4-FFF2-40B4-BE49-F238E27FC236}">
                <a16:creationId xmlns:a16="http://schemas.microsoft.com/office/drawing/2014/main" id="{21E92C79-F957-4CDC-8D1B-E7BBB1696BF4}"/>
              </a:ext>
            </a:extLst>
          </p:cNvPr>
          <p:cNvGrpSpPr/>
          <p:nvPr/>
        </p:nvGrpSpPr>
        <p:grpSpPr>
          <a:xfrm>
            <a:off x="-4216747" y="2081650"/>
            <a:ext cx="12413637" cy="2522705"/>
            <a:chOff x="-2113734" y="1637219"/>
            <a:chExt cx="12413637" cy="2522705"/>
          </a:xfrm>
        </p:grpSpPr>
        <p:sp>
          <p:nvSpPr>
            <p:cNvPr id="1040" name="Rechteck: abgerundete Ecken 1039">
              <a:extLst>
                <a:ext uri="{FF2B5EF4-FFF2-40B4-BE49-F238E27FC236}">
                  <a16:creationId xmlns:a16="http://schemas.microsoft.com/office/drawing/2014/main" id="{BABA616E-9AAD-4673-A7ED-8269E7B2CDCA}"/>
                </a:ext>
              </a:extLst>
            </p:cNvPr>
            <p:cNvSpPr/>
            <p:nvPr/>
          </p:nvSpPr>
          <p:spPr>
            <a:xfrm>
              <a:off x="3112376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1" name="Gerade Verbindung mit Pfeil 1040">
              <a:extLst>
                <a:ext uri="{FF2B5EF4-FFF2-40B4-BE49-F238E27FC236}">
                  <a16:creationId xmlns:a16="http://schemas.microsoft.com/office/drawing/2014/main" id="{F69138FE-DB49-4CA4-A647-D0692372D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248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Rechteck: abgerundete Ecken 1041">
              <a:extLst>
                <a:ext uri="{FF2B5EF4-FFF2-40B4-BE49-F238E27FC236}">
                  <a16:creationId xmlns:a16="http://schemas.microsoft.com/office/drawing/2014/main" id="{D5A5BCA0-0B97-4775-8D3D-72AEFADC4FAE}"/>
                </a:ext>
              </a:extLst>
            </p:cNvPr>
            <p:cNvSpPr/>
            <p:nvPr/>
          </p:nvSpPr>
          <p:spPr>
            <a:xfrm>
              <a:off x="6673624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3" name="Grafik 1012">
              <a:extLst>
                <a:ext uri="{FF2B5EF4-FFF2-40B4-BE49-F238E27FC236}">
                  <a16:creationId xmlns:a16="http://schemas.microsoft.com/office/drawing/2014/main" id="{E74EABAD-99ED-41FC-BF4E-9D38E35231C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28" y="1677665"/>
              <a:ext cx="750333" cy="263291"/>
            </a:xfrm>
            <a:prstGeom prst="rect">
              <a:avLst/>
            </a:prstGeom>
          </p:spPr>
        </p:pic>
        <p:pic>
          <p:nvPicPr>
            <p:cNvPr id="1015" name="Grafik 1014">
              <a:extLst>
                <a:ext uri="{FF2B5EF4-FFF2-40B4-BE49-F238E27FC236}">
                  <a16:creationId xmlns:a16="http://schemas.microsoft.com/office/drawing/2014/main" id="{E1361C8E-2954-4974-AB0B-12C6E19A4B3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36" y="2497243"/>
              <a:ext cx="820933" cy="369096"/>
            </a:xfrm>
            <a:prstGeom prst="rect">
              <a:avLst/>
            </a:prstGeom>
          </p:spPr>
        </p:pic>
        <p:pic>
          <p:nvPicPr>
            <p:cNvPr id="1009" name="Grafik 1008">
              <a:extLst>
                <a:ext uri="{FF2B5EF4-FFF2-40B4-BE49-F238E27FC236}">
                  <a16:creationId xmlns:a16="http://schemas.microsoft.com/office/drawing/2014/main" id="{75318757-EACB-485E-8894-6500AB14D84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058" y="3893923"/>
              <a:ext cx="822380" cy="266001"/>
            </a:xfrm>
            <a:prstGeom prst="rect">
              <a:avLst/>
            </a:prstGeom>
          </p:spPr>
        </p:pic>
        <p:pic>
          <p:nvPicPr>
            <p:cNvPr id="912" name="Grafik 911">
              <a:extLst>
                <a:ext uri="{FF2B5EF4-FFF2-40B4-BE49-F238E27FC236}">
                  <a16:creationId xmlns:a16="http://schemas.microsoft.com/office/drawing/2014/main" id="{B32C23B1-FC6F-43C1-9D90-933D992BC05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386" y="1683356"/>
              <a:ext cx="739251" cy="260716"/>
            </a:xfrm>
            <a:prstGeom prst="rect">
              <a:avLst/>
            </a:prstGeom>
          </p:spPr>
        </p:pic>
        <p:pic>
          <p:nvPicPr>
            <p:cNvPr id="913" name="Grafik 912">
              <a:extLst>
                <a:ext uri="{FF2B5EF4-FFF2-40B4-BE49-F238E27FC236}">
                  <a16:creationId xmlns:a16="http://schemas.microsoft.com/office/drawing/2014/main" id="{88C93985-014B-40C8-983A-4B850BEA6B0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410" y="2499099"/>
              <a:ext cx="807179" cy="366525"/>
            </a:xfrm>
            <a:prstGeom prst="rect">
              <a:avLst/>
            </a:prstGeom>
          </p:spPr>
        </p:pic>
        <p:pic>
          <p:nvPicPr>
            <p:cNvPr id="914" name="Grafik 913">
              <a:extLst>
                <a:ext uri="{FF2B5EF4-FFF2-40B4-BE49-F238E27FC236}">
                  <a16:creationId xmlns:a16="http://schemas.microsoft.com/office/drawing/2014/main" id="{3CA25B73-E0F4-4AB4-B57D-56254FE308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433" y="3895791"/>
              <a:ext cx="386636" cy="263400"/>
            </a:xfrm>
            <a:prstGeom prst="rect">
              <a:avLst/>
            </a:prstGeom>
          </p:spPr>
        </p:pic>
        <p:pic>
          <p:nvPicPr>
            <p:cNvPr id="915" name="Grafik 914">
              <a:extLst>
                <a:ext uri="{FF2B5EF4-FFF2-40B4-BE49-F238E27FC236}">
                  <a16:creationId xmlns:a16="http://schemas.microsoft.com/office/drawing/2014/main" id="{764DB4CE-66F9-4B55-A348-7B0A49482EE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2769880"/>
              <a:ext cx="390532" cy="370297"/>
            </a:xfrm>
            <a:prstGeom prst="rect">
              <a:avLst/>
            </a:prstGeom>
          </p:spPr>
        </p:pic>
        <p:pic>
          <p:nvPicPr>
            <p:cNvPr id="916" name="Grafik 915">
              <a:extLst>
                <a:ext uri="{FF2B5EF4-FFF2-40B4-BE49-F238E27FC236}">
                  <a16:creationId xmlns:a16="http://schemas.microsoft.com/office/drawing/2014/main" id="{880A7492-6FCC-4984-B328-26AB60250CF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1905889"/>
              <a:ext cx="325501" cy="266112"/>
            </a:xfrm>
            <a:prstGeom prst="rect">
              <a:avLst/>
            </a:prstGeom>
          </p:spPr>
        </p:pic>
        <p:sp>
          <p:nvSpPr>
            <p:cNvPr id="960" name="Rechteck: abgerundete Ecken 959">
              <a:extLst>
                <a:ext uri="{FF2B5EF4-FFF2-40B4-BE49-F238E27FC236}">
                  <a16:creationId xmlns:a16="http://schemas.microsoft.com/office/drawing/2014/main" id="{F80295C4-557A-4FA2-BC83-5EDCEFAADB75}"/>
                </a:ext>
              </a:extLst>
            </p:cNvPr>
            <p:cNvSpPr/>
            <p:nvPr/>
          </p:nvSpPr>
          <p:spPr>
            <a:xfrm>
              <a:off x="-448872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7" name="Grafik 1016">
              <a:extLst>
                <a:ext uri="{FF2B5EF4-FFF2-40B4-BE49-F238E27FC236}">
                  <a16:creationId xmlns:a16="http://schemas.microsoft.com/office/drawing/2014/main" id="{19CA7375-5022-4EDE-BA20-6C2B2AA671A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2512" y="1905889"/>
              <a:ext cx="752909" cy="265896"/>
            </a:xfrm>
            <a:prstGeom prst="rect">
              <a:avLst/>
            </a:prstGeom>
          </p:spPr>
        </p:pic>
        <p:pic>
          <p:nvPicPr>
            <p:cNvPr id="1019" name="Grafik 1018">
              <a:extLst>
                <a:ext uri="{FF2B5EF4-FFF2-40B4-BE49-F238E27FC236}">
                  <a16:creationId xmlns:a16="http://schemas.microsoft.com/office/drawing/2014/main" id="{782F77EA-96E8-428F-B219-F01BC6D6593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3734" y="2769880"/>
              <a:ext cx="823533" cy="371714"/>
            </a:xfrm>
            <a:prstGeom prst="rect">
              <a:avLst/>
            </a:prstGeom>
          </p:spPr>
        </p:pic>
        <p:pic>
          <p:nvPicPr>
            <p:cNvPr id="1011" name="Grafik 1010">
              <a:extLst>
                <a:ext uri="{FF2B5EF4-FFF2-40B4-BE49-F238E27FC236}">
                  <a16:creationId xmlns:a16="http://schemas.microsoft.com/office/drawing/2014/main" id="{4D3E321C-4CFC-490A-BD28-4516F809936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6393" y="3888206"/>
              <a:ext cx="832923" cy="266001"/>
            </a:xfrm>
            <a:prstGeom prst="rect">
              <a:avLst/>
            </a:prstGeom>
          </p:spPr>
        </p:pic>
        <p:cxnSp>
          <p:nvCxnSpPr>
            <p:cNvPr id="966" name="Gerade Verbindung mit Pfeil 965">
              <a:extLst>
                <a:ext uri="{FF2B5EF4-FFF2-40B4-BE49-F238E27FC236}">
                  <a16:creationId xmlns:a16="http://schemas.microsoft.com/office/drawing/2014/main" id="{6EB11A46-8AA1-4839-87AB-B6FF36E94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26327" y="2036403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Gerade Verbindung mit Pfeil 975">
              <a:extLst>
                <a:ext uri="{FF2B5EF4-FFF2-40B4-BE49-F238E27FC236}">
                  <a16:creationId xmlns:a16="http://schemas.microsoft.com/office/drawing/2014/main" id="{B549D24B-D65A-44EB-BDFE-622C619522CB}"/>
                </a:ext>
              </a:extLst>
            </p:cNvPr>
            <p:cNvCxnSpPr>
              <a:cxnSpLocks/>
            </p:cNvCxnSpPr>
            <p:nvPr/>
          </p:nvCxnSpPr>
          <p:spPr>
            <a:xfrm>
              <a:off x="-1026327" y="2963064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Gerade Verbindung mit Pfeil 983">
              <a:extLst>
                <a:ext uri="{FF2B5EF4-FFF2-40B4-BE49-F238E27FC236}">
                  <a16:creationId xmlns:a16="http://schemas.microsoft.com/office/drawing/2014/main" id="{69D04255-277E-4AEF-A43C-C40E2ED8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Gerade Verbindung mit Pfeil 1035">
              <a:extLst>
                <a:ext uri="{FF2B5EF4-FFF2-40B4-BE49-F238E27FC236}">
                  <a16:creationId xmlns:a16="http://schemas.microsoft.com/office/drawing/2014/main" id="{E7C287BD-E13F-4845-90E0-E454D62C1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948" y="2036403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Gerade Verbindung mit Pfeil 1036">
              <a:extLst>
                <a:ext uri="{FF2B5EF4-FFF2-40B4-BE49-F238E27FC236}">
                  <a16:creationId xmlns:a16="http://schemas.microsoft.com/office/drawing/2014/main" id="{A146AEFE-3E0A-46E2-A5C4-D1ADBD397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984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Gerade Verbindung mit Pfeil 1042">
              <a:extLst>
                <a:ext uri="{FF2B5EF4-FFF2-40B4-BE49-F238E27FC236}">
                  <a16:creationId xmlns:a16="http://schemas.microsoft.com/office/drawing/2014/main" id="{4408E9FD-7B5E-4063-BF81-4501E9BE2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496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Gerade Verbindung mit Pfeil 1047">
              <a:extLst>
                <a:ext uri="{FF2B5EF4-FFF2-40B4-BE49-F238E27FC236}">
                  <a16:creationId xmlns:a16="http://schemas.microsoft.com/office/drawing/2014/main" id="{A783C783-0ABC-4569-B327-77B24A836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624" y="2037600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Gerade Verbindung mit Pfeil 1048">
              <a:extLst>
                <a:ext uri="{FF2B5EF4-FFF2-40B4-BE49-F238E27FC236}">
                  <a16:creationId xmlns:a16="http://schemas.microsoft.com/office/drawing/2014/main" id="{6ECDED55-CDE5-4FA7-84C7-8074516D3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660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5572B0AF-A1A6-4E5D-B6D3-062530579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702" y="2036139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Gerade Verbindung mit Pfeil 1050">
              <a:extLst>
                <a:ext uri="{FF2B5EF4-FFF2-40B4-BE49-F238E27FC236}">
                  <a16:creationId xmlns:a16="http://schemas.microsoft.com/office/drawing/2014/main" id="{5B646F52-73B6-4256-BDA8-F0F5A852A92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702" y="2962800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8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-1602828" y="824614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E192E709-C822-4E4F-A10E-00DDF6FC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34" y="1496279"/>
            <a:ext cx="1285534" cy="306084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5525C45-4234-43AF-9CAF-5EA121FD2CE6}"/>
              </a:ext>
            </a:extLst>
          </p:cNvPr>
          <p:cNvGrpSpPr/>
          <p:nvPr/>
        </p:nvGrpSpPr>
        <p:grpSpPr>
          <a:xfrm>
            <a:off x="5501156" y="335834"/>
            <a:ext cx="5707792" cy="5208771"/>
            <a:chOff x="5501156" y="335834"/>
            <a:chExt cx="5707792" cy="5208771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C8E4BB1-39BD-406E-AB4F-EBBD08578A6A}"/>
                </a:ext>
              </a:extLst>
            </p:cNvPr>
            <p:cNvSpPr/>
            <p:nvPr/>
          </p:nvSpPr>
          <p:spPr>
            <a:xfrm>
              <a:off x="7580375" y="2041939"/>
              <a:ext cx="2129644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9" name="Grafik 28" descr="Mann">
              <a:extLst>
                <a:ext uri="{FF2B5EF4-FFF2-40B4-BE49-F238E27FC236}">
                  <a16:creationId xmlns:a16="http://schemas.microsoft.com/office/drawing/2014/main" id="{0E6AD73D-1AF8-437C-B0F5-6765D251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46206" y="335834"/>
              <a:ext cx="1081596" cy="1081596"/>
            </a:xfrm>
            <a:prstGeom prst="rect">
              <a:avLst/>
            </a:prstGeom>
          </p:spPr>
        </p:pic>
        <p:pic>
          <p:nvPicPr>
            <p:cNvPr id="31" name="Grafik 30" descr="Kopf mit Zahnrädern">
              <a:extLst>
                <a:ext uri="{FF2B5EF4-FFF2-40B4-BE49-F238E27FC236}">
                  <a16:creationId xmlns:a16="http://schemas.microsoft.com/office/drawing/2014/main" id="{1932EF10-BC8B-4734-8D7C-6BD9AFC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296161" y="335834"/>
              <a:ext cx="1081596" cy="1081596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98FCAA8-AD1C-41D9-94C8-8850FA902CB3}"/>
                </a:ext>
              </a:extLst>
            </p:cNvPr>
            <p:cNvCxnSpPr/>
            <p:nvPr/>
          </p:nvCxnSpPr>
          <p:spPr>
            <a:xfrm>
              <a:off x="8696154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614BBAD-1E7A-47FB-BA5E-84FBE0E3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757" y="876632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AE03EE-DFCE-42AC-83A6-E0A4A0A5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8" y="1402150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8C6092-DA1F-4F6C-9D4A-8D43C849A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762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BABA9FE-7F35-4D6E-BEBE-00108CC9B8C7}"/>
                </a:ext>
              </a:extLst>
            </p:cNvPr>
            <p:cNvCxnSpPr>
              <a:cxnSpLocks/>
              <a:stCxn id="50" idx="1"/>
              <a:endCxn id="39" idx="1"/>
            </p:cNvCxnSpPr>
            <p:nvPr/>
          </p:nvCxnSpPr>
          <p:spPr>
            <a:xfrm rot="10800000">
              <a:off x="5501156" y="759418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377288CE-7DE9-41E5-ADB6-F41824A9C149}"/>
                </a:ext>
              </a:extLst>
            </p:cNvPr>
            <p:cNvCxnSpPr>
              <a:cxnSpLocks/>
              <a:stCxn id="50" idx="3"/>
              <a:endCxn id="41" idx="3"/>
            </p:cNvCxnSpPr>
            <p:nvPr/>
          </p:nvCxnSpPr>
          <p:spPr>
            <a:xfrm flipV="1">
              <a:off x="8993794" y="759141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A36F557-A3BC-4407-A1BF-74A87E1F4C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5501156" y="642201"/>
              <a:ext cx="1795006" cy="234432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256959-EDE5-4CB1-9B48-B76A080931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9701900" y="642201"/>
              <a:ext cx="1507048" cy="23388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9A2E007-B488-4472-8F58-CF5DE95D23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78" y="1555537"/>
              <a:ext cx="1216605" cy="18756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5FB08B-8E09-42D1-99C4-F087873506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591" y="3327102"/>
              <a:ext cx="1628192" cy="18992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CE07604-9782-49EC-B48F-9C55FB1C8B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134" y="3330074"/>
              <a:ext cx="2174190" cy="23385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8F08F867-7626-4EF8-961D-F8CD1521F47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29" y="4755984"/>
              <a:ext cx="1306427" cy="19383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4CA08E5-4EFF-4C61-8A55-307B002BA1C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27" y="2287370"/>
              <a:ext cx="1709815" cy="196516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65E713F-FD9C-437E-9A53-5C615E8C53C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67" y="2649481"/>
              <a:ext cx="1220137" cy="197578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E5566AE-03BB-48A7-92D9-C58F3A18DAA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004" y="4759675"/>
              <a:ext cx="1795007" cy="186449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CE2EC8A-3060-460D-B1F8-18FEC23AC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8147730" y="3728823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usepackage{color}&#10;\pagestyle{empty}&#10;\begin{document}&#10;%\color{white}&#10;\begin{equation}&#10;+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68,092"/>
  <p:tag name="LATEXADDIN" val="\documentclass{article}&#10;\usepackage{amsmath}&#10;\usepackage{color}&#10;\pagestyle{empty}&#10;\begin{document}&#10;RGBD Image Sequenc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8,2228"/>
  <p:tag name="LATEXADDIN" val="\documentclass{article}&#10;\usepackage{amsmath}&#10;\usepackage{bm}&#10;\usepackage{color}&#10;\pagestyle{empty}&#10;\begin{document}&#10;%\color{white}&#10;\begin{equation}&#10;\bm{c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6,9704"/>
  <p:tag name="LATEXADDIN" val="\documentclass{article}&#10;\usepackage{amsmath}&#10;\usepackage{bm}&#10;\usepackage{color}&#10;\pagestyle{empty}&#10;\begin{document}&#10;%\color{white}&#10;\begin{equation}&#10;\bm{h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3,9708"/>
  <p:tag name="LATEXADDIN" val="\documentclass{article}&#10;\usepackage{amsmath}&#10;\usepackage{bm}&#10;\usepackage{color}&#10;\pagestyle{empty}&#10;\begin{document}&#10;%\color{white}&#10;\begin{equation}&#10;\bm{x}_{t-1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218,9726"/>
  <p:tag name="LATEXADDIN" val="\documentclass{article}&#10;\usepackage{amsmath}&#10;\usepackage{bm}&#10;\usepackage{color}&#10;\pagestyle{empty}&#10;\begin{document}&#10;%\color{white}&#10;\begin{equation}&#10;\bm{c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7,7203"/>
  <p:tag name="LATEXADDIN" val="\documentclass{article}&#10;\usepackage{amsmath}&#10;\usepackage{bm}&#10;\usepackage{color}&#10;\pagestyle{empty}&#10;\begin{document}&#10;%\color{white}&#10;\begin{equation}&#10;\bm{h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6,9704"/>
  <p:tag name="LATEXADDIN" val="\documentclass{article}&#10;\usepackage{amsmath}&#10;\usepackage{bm}&#10;\usepackage{color}&#10;\pagestyle{empty}&#10;\begin{document}&#10;%\color{white}&#10;\begin{equation}&#10;\bm{x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298,088"/>
  <p:tag name="LATEXADDIN" val="\documentclass{article}&#10;\usepackage{amsmath}&#10;\usepackage{bm}&#10;\usepackage{color}&#10;\pagestyle{empty}&#10;\begin{document}&#10;%\color{white}&#10;\begin{equation}&#10;\bm{y}^{0,0} = f(\bm{k}^{0,0}*\bm{x} + \bm{b}^{0,0})&#10;\nonumber&#10;\end{equation}&#10;\end{document}"/>
  <p:tag name="IGUANATEXSIZE" val="20"/>
  <p:tag name="IGUANATEXCURSOR" val="19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429,321"/>
  <p:tag name="LATEXADDIN" val="\documentclass{article}&#10;\usepackage{amsmath}&#10;\usepackage{bm}&#10;\usepackage{color}&#10;\pagestyle{empty}&#10;\begin{document}&#10;%\color{white}&#10;\begin{equation}&#10;\bm{y}^{1,0} = f(\bm{k}^{1,0}*\bm{y}^{0,0} + \bm{b}^{1,0})&#10;\nonumber&#10;\end{equation}&#10;\end{document}"/>
  <p:tag name="IGUANATEXSIZE" val="20"/>
  <p:tag name="IGUANATEXCURSOR" val="20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1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14,9606"/>
  <p:tag name="LATEXADDIN" val="\documentclass{article}&#10;\usepackage{amsmath}&#10;\usepackage{bm}&#10;\usepackage{color}&#10;\pagestyle{empty}&#10;\begin{document}&#10;%\color{white}&#10;Stride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608,9238"/>
  <p:tag name="LATEXADDIN" val="\documentclass{article}&#10;\usepackage{amsmath}&#10;\usepackage{bm}&#10;\usepackage{color}&#10;\pagestyle{empty}&#10;\begin{document}&#10;%\color{white}&#10;Kernel Size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54,1432"/>
  <p:tag name="LATEXADDIN" val="\documentclass{article}&#10;\usepackage{amsmath}&#10;\usepackage{bm}&#10;\usepackage{color}&#10;\pagestyle{empty}&#10;\begin{document}&#10;%\color{white}&#10;\begin{equation}&#10;\bm{y} = f(\bm{W}\bm{x} + \bm{b})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9,73"/>
  <p:tag name="LATEXADDIN" val="\documentclass{article}&#10;\usepackage{amsmath}&#10;\usepackage{bm}&#10;\usepackage{color}&#10;\pagestyle{empty}&#10;\begin{document}&#10;%\color{white}&#10;\begin{equation}&#10;w_{ij}&#10;\nonumber&#10;\end{equation}&#10;\end{document}"/>
  <p:tag name="IGUANATEXSIZE" val="20"/>
  <p:tag name="IGUANATEXCURSOR" val="15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66,367"/>
  <p:tag name="LATEXADDIN" val="\documentclass{article}&#10;\usepackage{amsmath}&#10;\usepackage{bm}&#10;\usepackage{color}&#10;\pagestyle{empty}&#10;\begin{document}&#10;%\color{white}&#10;Joint Trajectories $\bm{q}$&#10;\end{document}"/>
  <p:tag name="IGUANATEXSIZE" val="20"/>
  <p:tag name="IGUANATEXCURSOR" val="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40,4199"/>
  <p:tag name="LATEXADDIN" val="\documentclass{article}&#10;\usepackage{amsmath}&#10;\usepackage{color}&#10;\pagestyle{empty}&#10;\begin{document}&#10;%\color{white}&#10;Stereo RGB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31,6461"/>
  <p:tag name="LATEXADDIN" val="\documentclass{article}&#10;\usepackage{amsmath}&#10;\usepackage{color}&#10;\pagestyle{empty}&#10;\begin{document}&#10;NMPC Pattern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25</Words>
  <Application>Microsoft Office PowerPoint</Application>
  <PresentationFormat>Breitbild</PresentationFormat>
  <Paragraphs>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139</cp:revision>
  <dcterms:created xsi:type="dcterms:W3CDTF">2019-05-10T06:39:09Z</dcterms:created>
  <dcterms:modified xsi:type="dcterms:W3CDTF">2019-07-17T10:46:26Z</dcterms:modified>
</cp:coreProperties>
</file>