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74" r:id="rId3"/>
    <p:sldId id="258" r:id="rId4"/>
    <p:sldId id="259" r:id="rId5"/>
    <p:sldId id="269" r:id="rId6"/>
    <p:sldId id="260" r:id="rId7"/>
    <p:sldId id="271" r:id="rId8"/>
    <p:sldId id="272" r:id="rId9"/>
    <p:sldId id="262" r:id="rId10"/>
    <p:sldId id="263" r:id="rId11"/>
    <p:sldId id="264" r:id="rId12"/>
    <p:sldId id="265" r:id="rId13"/>
    <p:sldId id="273" r:id="rId14"/>
    <p:sldId id="267" r:id="rId15"/>
    <p:sldId id="270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85152-FA87-44EA-9E0F-C6DAA43EB415}" v="1917" dt="2024-11-04T15:10:36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04D9D-EF85-4178-804A-BF1BB93B947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4A3FC5-AE3C-4D85-8FF3-5AB3AD552E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Framework</a:t>
          </a:r>
        </a:p>
      </dgm:t>
    </dgm:pt>
    <dgm:pt modelId="{9A35CEFE-EBC2-4EA8-A774-2A3128571454}" type="parTrans" cxnId="{EF9C7CB4-3956-4718-B759-D69733DD9E9A}">
      <dgm:prSet/>
      <dgm:spPr/>
      <dgm:t>
        <a:bodyPr/>
        <a:lstStyle/>
        <a:p>
          <a:endParaRPr lang="en-US"/>
        </a:p>
      </dgm:t>
    </dgm:pt>
    <dgm:pt modelId="{E5B1170C-CAAB-4260-9C31-5BD14131FCFE}" type="sibTrans" cxnId="{EF9C7CB4-3956-4718-B759-D69733DD9E9A}">
      <dgm:prSet/>
      <dgm:spPr/>
      <dgm:t>
        <a:bodyPr/>
        <a:lstStyle/>
        <a:p>
          <a:endParaRPr lang="en-US"/>
        </a:p>
      </dgm:t>
    </dgm:pt>
    <dgm:pt modelId="{4D0DB405-BB2A-4D42-AE7E-8AD6EB2499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TensorFlow</a:t>
          </a:r>
        </a:p>
      </dgm:t>
    </dgm:pt>
    <dgm:pt modelId="{8BD92729-02B3-4F50-AB6A-B74B228C6FC8}" type="parTrans" cxnId="{4A216DC0-5183-40C0-9077-2A3608AA4843}">
      <dgm:prSet/>
      <dgm:spPr/>
      <dgm:t>
        <a:bodyPr/>
        <a:lstStyle/>
        <a:p>
          <a:endParaRPr lang="en-US"/>
        </a:p>
      </dgm:t>
    </dgm:pt>
    <dgm:pt modelId="{FAED0FCB-881D-4A0C-8BEE-ED9595C29395}" type="sibTrans" cxnId="{4A216DC0-5183-40C0-9077-2A3608AA4843}">
      <dgm:prSet/>
      <dgm:spPr/>
      <dgm:t>
        <a:bodyPr/>
        <a:lstStyle/>
        <a:p>
          <a:endParaRPr lang="en-US"/>
        </a:p>
      </dgm:t>
    </dgm:pt>
    <dgm:pt modelId="{91D9D879-20FE-4109-9807-7D112867AB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split</a:t>
          </a:r>
        </a:p>
      </dgm:t>
    </dgm:pt>
    <dgm:pt modelId="{F2366517-AFD3-4F75-A7D1-C6D43F35A66C}" type="parTrans" cxnId="{C340A359-DEB9-4896-8FBC-FD51AEFE3506}">
      <dgm:prSet/>
      <dgm:spPr/>
      <dgm:t>
        <a:bodyPr/>
        <a:lstStyle/>
        <a:p>
          <a:endParaRPr lang="en-US"/>
        </a:p>
      </dgm:t>
    </dgm:pt>
    <dgm:pt modelId="{2B3B6559-F7A1-4DA1-A50E-186A945F02EA}" type="sibTrans" cxnId="{C340A359-DEB9-4896-8FBC-FD51AEFE3506}">
      <dgm:prSet/>
      <dgm:spPr/>
      <dgm:t>
        <a:bodyPr/>
        <a:lstStyle/>
        <a:p>
          <a:endParaRPr lang="en-US"/>
        </a:p>
      </dgm:t>
    </dgm:pt>
    <dgm:pt modelId="{E5605206-A7A0-4247-A36E-274516D653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80% Training</a:t>
          </a:r>
        </a:p>
      </dgm:t>
    </dgm:pt>
    <dgm:pt modelId="{BF305580-8642-44C4-9D98-E20A7AF97F90}" type="parTrans" cxnId="{2D827438-DD9C-4349-A6E5-E4BA141821D9}">
      <dgm:prSet/>
      <dgm:spPr/>
      <dgm:t>
        <a:bodyPr/>
        <a:lstStyle/>
        <a:p>
          <a:endParaRPr lang="en-US"/>
        </a:p>
      </dgm:t>
    </dgm:pt>
    <dgm:pt modelId="{382234F3-1B7D-4D0F-9371-C0496880190C}" type="sibTrans" cxnId="{2D827438-DD9C-4349-A6E5-E4BA141821D9}">
      <dgm:prSet/>
      <dgm:spPr/>
      <dgm:t>
        <a:bodyPr/>
        <a:lstStyle/>
        <a:p>
          <a:endParaRPr lang="en-US"/>
        </a:p>
      </dgm:t>
    </dgm:pt>
    <dgm:pt modelId="{5D97B1B6-124B-4AA1-AF10-EC5C7EBC4C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10% Validation</a:t>
          </a:r>
        </a:p>
      </dgm:t>
    </dgm:pt>
    <dgm:pt modelId="{D98DA3E1-6E09-4F43-A0B8-B1AA2A03A080}" type="parTrans" cxnId="{88DB8723-192D-4B7A-8A35-A84B4274EBDD}">
      <dgm:prSet/>
      <dgm:spPr/>
      <dgm:t>
        <a:bodyPr/>
        <a:lstStyle/>
        <a:p>
          <a:endParaRPr lang="en-US"/>
        </a:p>
      </dgm:t>
    </dgm:pt>
    <dgm:pt modelId="{97936008-70B5-488A-98E8-B673BD620A2C}" type="sibTrans" cxnId="{88DB8723-192D-4B7A-8A35-A84B4274EBDD}">
      <dgm:prSet/>
      <dgm:spPr/>
      <dgm:t>
        <a:bodyPr/>
        <a:lstStyle/>
        <a:p>
          <a:endParaRPr lang="en-US"/>
        </a:p>
      </dgm:t>
    </dgm:pt>
    <dgm:pt modelId="{7ABC3FC1-E050-4B92-A537-2188F98B69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10% Test</a:t>
          </a:r>
        </a:p>
      </dgm:t>
    </dgm:pt>
    <dgm:pt modelId="{C1C1B040-BD13-4FBB-A86B-50CD7C6D812E}" type="parTrans" cxnId="{9FF0532E-5654-4332-ACCF-EEC3B726341D}">
      <dgm:prSet/>
      <dgm:spPr/>
      <dgm:t>
        <a:bodyPr/>
        <a:lstStyle/>
        <a:p>
          <a:endParaRPr lang="en-US"/>
        </a:p>
      </dgm:t>
    </dgm:pt>
    <dgm:pt modelId="{64309ED1-83BB-411E-BB78-8B58AFABF9EE}" type="sibTrans" cxnId="{9FF0532E-5654-4332-ACCF-EEC3B726341D}">
      <dgm:prSet/>
      <dgm:spPr/>
      <dgm:t>
        <a:bodyPr/>
        <a:lstStyle/>
        <a:p>
          <a:endParaRPr lang="en-US"/>
        </a:p>
      </dgm:t>
    </dgm:pt>
    <dgm:pt modelId="{8D6749E0-E21A-462D-A8C4-F99E67BB01E7}" type="pres">
      <dgm:prSet presAssocID="{E6504D9D-EF85-4178-804A-BF1BB93B947A}" presName="root" presStyleCnt="0">
        <dgm:presLayoutVars>
          <dgm:dir/>
          <dgm:resizeHandles val="exact"/>
        </dgm:presLayoutVars>
      </dgm:prSet>
      <dgm:spPr/>
    </dgm:pt>
    <dgm:pt modelId="{739060F8-67CA-4108-9DA4-CE8C08F90EB8}" type="pres">
      <dgm:prSet presAssocID="{764A3FC5-AE3C-4D85-8FF3-5AB3AD552ED1}" presName="compNode" presStyleCnt="0"/>
      <dgm:spPr/>
    </dgm:pt>
    <dgm:pt modelId="{C802E06B-62C1-46E1-BC98-243596272C28}" type="pres">
      <dgm:prSet presAssocID="{764A3FC5-AE3C-4D85-8FF3-5AB3AD552E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5AC1804C-97AF-4078-8D99-D2E4482B392D}" type="pres">
      <dgm:prSet presAssocID="{764A3FC5-AE3C-4D85-8FF3-5AB3AD552ED1}" presName="iconSpace" presStyleCnt="0"/>
      <dgm:spPr/>
    </dgm:pt>
    <dgm:pt modelId="{D489036E-8BAC-44E9-8316-FC4C7D69FFAE}" type="pres">
      <dgm:prSet presAssocID="{764A3FC5-AE3C-4D85-8FF3-5AB3AD552ED1}" presName="parTx" presStyleLbl="revTx" presStyleIdx="0" presStyleCnt="4">
        <dgm:presLayoutVars>
          <dgm:chMax val="0"/>
          <dgm:chPref val="0"/>
        </dgm:presLayoutVars>
      </dgm:prSet>
      <dgm:spPr/>
    </dgm:pt>
    <dgm:pt modelId="{348DCB43-2E18-43B1-9672-018056E7F7F4}" type="pres">
      <dgm:prSet presAssocID="{764A3FC5-AE3C-4D85-8FF3-5AB3AD552ED1}" presName="txSpace" presStyleCnt="0"/>
      <dgm:spPr/>
    </dgm:pt>
    <dgm:pt modelId="{CA78E525-0C80-447B-BA0E-239EB583CCEB}" type="pres">
      <dgm:prSet presAssocID="{764A3FC5-AE3C-4D85-8FF3-5AB3AD552ED1}" presName="desTx" presStyleLbl="revTx" presStyleIdx="1" presStyleCnt="4">
        <dgm:presLayoutVars/>
      </dgm:prSet>
      <dgm:spPr/>
    </dgm:pt>
    <dgm:pt modelId="{200704F1-131F-4637-9430-8BA5177E219F}" type="pres">
      <dgm:prSet presAssocID="{E5B1170C-CAAB-4260-9C31-5BD14131FCFE}" presName="sibTrans" presStyleCnt="0"/>
      <dgm:spPr/>
    </dgm:pt>
    <dgm:pt modelId="{CD27B117-4044-415E-8FC9-12396E85DA51}" type="pres">
      <dgm:prSet presAssocID="{91D9D879-20FE-4109-9807-7D112867AB46}" presName="compNode" presStyleCnt="0"/>
      <dgm:spPr/>
    </dgm:pt>
    <dgm:pt modelId="{A9F5E466-C0E6-4BA3-B034-0089300E11C4}" type="pres">
      <dgm:prSet presAssocID="{91D9D879-20FE-4109-9807-7D112867AB46}" presName="iconRect" presStyleLbl="node1" presStyleIdx="1" presStyleCnt="2" custLinFactNeighborX="-774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1664761-CF59-4342-9500-75FF7E8CB923}" type="pres">
      <dgm:prSet presAssocID="{91D9D879-20FE-4109-9807-7D112867AB46}" presName="iconSpace" presStyleCnt="0"/>
      <dgm:spPr/>
    </dgm:pt>
    <dgm:pt modelId="{70623F01-7CDF-411D-84E2-B374E714077A}" type="pres">
      <dgm:prSet presAssocID="{91D9D879-20FE-4109-9807-7D112867AB46}" presName="parTx" presStyleLbl="revTx" presStyleIdx="2" presStyleCnt="4">
        <dgm:presLayoutVars>
          <dgm:chMax val="0"/>
          <dgm:chPref val="0"/>
        </dgm:presLayoutVars>
      </dgm:prSet>
      <dgm:spPr/>
    </dgm:pt>
    <dgm:pt modelId="{A1BA85A0-5708-4646-8102-18FE5FF5BF5D}" type="pres">
      <dgm:prSet presAssocID="{91D9D879-20FE-4109-9807-7D112867AB46}" presName="txSpace" presStyleCnt="0"/>
      <dgm:spPr/>
    </dgm:pt>
    <dgm:pt modelId="{6DA4AC3D-D499-41A6-B22F-25477B5F8431}" type="pres">
      <dgm:prSet presAssocID="{91D9D879-20FE-4109-9807-7D112867AB46}" presName="desTx" presStyleLbl="revTx" presStyleIdx="3" presStyleCnt="4" custScaleX="90909" custLinFactNeighborX="-246" custLinFactNeighborY="1090">
        <dgm:presLayoutVars/>
      </dgm:prSet>
      <dgm:spPr/>
    </dgm:pt>
  </dgm:ptLst>
  <dgm:cxnLst>
    <dgm:cxn modelId="{88DB8723-192D-4B7A-8A35-A84B4274EBDD}" srcId="{91D9D879-20FE-4109-9807-7D112867AB46}" destId="{5D97B1B6-124B-4AA1-AF10-EC5C7EBC4C28}" srcOrd="1" destOrd="0" parTransId="{D98DA3E1-6E09-4F43-A0B8-B1AA2A03A080}" sibTransId="{97936008-70B5-488A-98E8-B673BD620A2C}"/>
    <dgm:cxn modelId="{0CEAA527-53FD-42F6-B51B-FFADB84FA2DE}" type="presOf" srcId="{E6504D9D-EF85-4178-804A-BF1BB93B947A}" destId="{8D6749E0-E21A-462D-A8C4-F99E67BB01E7}" srcOrd="0" destOrd="0" presId="urn:microsoft.com/office/officeart/2018/5/layout/CenteredIconLabelDescriptionList"/>
    <dgm:cxn modelId="{9FF0532E-5654-4332-ACCF-EEC3B726341D}" srcId="{91D9D879-20FE-4109-9807-7D112867AB46}" destId="{7ABC3FC1-E050-4B92-A537-2188F98B692B}" srcOrd="2" destOrd="0" parTransId="{C1C1B040-BD13-4FBB-A86B-50CD7C6D812E}" sibTransId="{64309ED1-83BB-411E-BB78-8B58AFABF9EE}"/>
    <dgm:cxn modelId="{2D827438-DD9C-4349-A6E5-E4BA141821D9}" srcId="{91D9D879-20FE-4109-9807-7D112867AB46}" destId="{E5605206-A7A0-4247-A36E-274516D653B8}" srcOrd="0" destOrd="0" parTransId="{BF305580-8642-44C4-9D98-E20A7AF97F90}" sibTransId="{382234F3-1B7D-4D0F-9371-C0496880190C}"/>
    <dgm:cxn modelId="{3B76CB5E-0566-4C07-9DEF-B96395D4C458}" type="presOf" srcId="{5D97B1B6-124B-4AA1-AF10-EC5C7EBC4C28}" destId="{6DA4AC3D-D499-41A6-B22F-25477B5F8431}" srcOrd="0" destOrd="1" presId="urn:microsoft.com/office/officeart/2018/5/layout/CenteredIconLabelDescriptionList"/>
    <dgm:cxn modelId="{1EF13142-3254-4311-B145-07431359F211}" type="presOf" srcId="{E5605206-A7A0-4247-A36E-274516D653B8}" destId="{6DA4AC3D-D499-41A6-B22F-25477B5F8431}" srcOrd="0" destOrd="0" presId="urn:microsoft.com/office/officeart/2018/5/layout/CenteredIconLabelDescriptionList"/>
    <dgm:cxn modelId="{83493D55-CF3B-4603-A893-238A4EAE4E6E}" type="presOf" srcId="{4D0DB405-BB2A-4D42-AE7E-8AD6EB249903}" destId="{CA78E525-0C80-447B-BA0E-239EB583CCEB}" srcOrd="0" destOrd="0" presId="urn:microsoft.com/office/officeart/2018/5/layout/CenteredIconLabelDescriptionList"/>
    <dgm:cxn modelId="{C340A359-DEB9-4896-8FBC-FD51AEFE3506}" srcId="{E6504D9D-EF85-4178-804A-BF1BB93B947A}" destId="{91D9D879-20FE-4109-9807-7D112867AB46}" srcOrd="1" destOrd="0" parTransId="{F2366517-AFD3-4F75-A7D1-C6D43F35A66C}" sibTransId="{2B3B6559-F7A1-4DA1-A50E-186A945F02EA}"/>
    <dgm:cxn modelId="{177BCA95-0D8D-4F5D-9E47-21F2196372AE}" type="presOf" srcId="{7ABC3FC1-E050-4B92-A537-2188F98B692B}" destId="{6DA4AC3D-D499-41A6-B22F-25477B5F8431}" srcOrd="0" destOrd="2" presId="urn:microsoft.com/office/officeart/2018/5/layout/CenteredIconLabelDescriptionList"/>
    <dgm:cxn modelId="{742FAC9C-D7E9-48FB-98BC-E116C52B4E6E}" type="presOf" srcId="{91D9D879-20FE-4109-9807-7D112867AB46}" destId="{70623F01-7CDF-411D-84E2-B374E714077A}" srcOrd="0" destOrd="0" presId="urn:microsoft.com/office/officeart/2018/5/layout/CenteredIconLabelDescriptionList"/>
    <dgm:cxn modelId="{EF9C7CB4-3956-4718-B759-D69733DD9E9A}" srcId="{E6504D9D-EF85-4178-804A-BF1BB93B947A}" destId="{764A3FC5-AE3C-4D85-8FF3-5AB3AD552ED1}" srcOrd="0" destOrd="0" parTransId="{9A35CEFE-EBC2-4EA8-A774-2A3128571454}" sibTransId="{E5B1170C-CAAB-4260-9C31-5BD14131FCFE}"/>
    <dgm:cxn modelId="{4A216DC0-5183-40C0-9077-2A3608AA4843}" srcId="{764A3FC5-AE3C-4D85-8FF3-5AB3AD552ED1}" destId="{4D0DB405-BB2A-4D42-AE7E-8AD6EB249903}" srcOrd="0" destOrd="0" parTransId="{8BD92729-02B3-4F50-AB6A-B74B228C6FC8}" sibTransId="{FAED0FCB-881D-4A0C-8BEE-ED9595C29395}"/>
    <dgm:cxn modelId="{7F69DEC8-EC75-4280-8D35-D47A08204F02}" type="presOf" srcId="{764A3FC5-AE3C-4D85-8FF3-5AB3AD552ED1}" destId="{D489036E-8BAC-44E9-8316-FC4C7D69FFAE}" srcOrd="0" destOrd="0" presId="urn:microsoft.com/office/officeart/2018/5/layout/CenteredIconLabelDescriptionList"/>
    <dgm:cxn modelId="{44F154E1-4D68-400C-B6C0-8C01AD745FC5}" type="presParOf" srcId="{8D6749E0-E21A-462D-A8C4-F99E67BB01E7}" destId="{739060F8-67CA-4108-9DA4-CE8C08F90EB8}" srcOrd="0" destOrd="0" presId="urn:microsoft.com/office/officeart/2018/5/layout/CenteredIconLabelDescriptionList"/>
    <dgm:cxn modelId="{B58FCFE8-7EB6-4CAA-995F-6B9A64C4DCC4}" type="presParOf" srcId="{739060F8-67CA-4108-9DA4-CE8C08F90EB8}" destId="{C802E06B-62C1-46E1-BC98-243596272C28}" srcOrd="0" destOrd="0" presId="urn:microsoft.com/office/officeart/2018/5/layout/CenteredIconLabelDescriptionList"/>
    <dgm:cxn modelId="{7AF0855A-E750-4010-A202-22777ECB58EA}" type="presParOf" srcId="{739060F8-67CA-4108-9DA4-CE8C08F90EB8}" destId="{5AC1804C-97AF-4078-8D99-D2E4482B392D}" srcOrd="1" destOrd="0" presId="urn:microsoft.com/office/officeart/2018/5/layout/CenteredIconLabelDescriptionList"/>
    <dgm:cxn modelId="{20B2798B-B458-47F5-9505-6D43E090928B}" type="presParOf" srcId="{739060F8-67CA-4108-9DA4-CE8C08F90EB8}" destId="{D489036E-8BAC-44E9-8316-FC4C7D69FFAE}" srcOrd="2" destOrd="0" presId="urn:microsoft.com/office/officeart/2018/5/layout/CenteredIconLabelDescriptionList"/>
    <dgm:cxn modelId="{FA1BB7F4-FB2E-430E-BB41-A9EB2C096B36}" type="presParOf" srcId="{739060F8-67CA-4108-9DA4-CE8C08F90EB8}" destId="{348DCB43-2E18-43B1-9672-018056E7F7F4}" srcOrd="3" destOrd="0" presId="urn:microsoft.com/office/officeart/2018/5/layout/CenteredIconLabelDescriptionList"/>
    <dgm:cxn modelId="{40C9C25E-2E7F-4353-9022-D8A9F086B4FE}" type="presParOf" srcId="{739060F8-67CA-4108-9DA4-CE8C08F90EB8}" destId="{CA78E525-0C80-447B-BA0E-239EB583CCEB}" srcOrd="4" destOrd="0" presId="urn:microsoft.com/office/officeart/2018/5/layout/CenteredIconLabelDescriptionList"/>
    <dgm:cxn modelId="{6865F7EC-8D87-4AD0-8ECF-2838FB02C766}" type="presParOf" srcId="{8D6749E0-E21A-462D-A8C4-F99E67BB01E7}" destId="{200704F1-131F-4637-9430-8BA5177E219F}" srcOrd="1" destOrd="0" presId="urn:microsoft.com/office/officeart/2018/5/layout/CenteredIconLabelDescriptionList"/>
    <dgm:cxn modelId="{26B881F0-478A-428A-A7CA-A40E67D60C78}" type="presParOf" srcId="{8D6749E0-E21A-462D-A8C4-F99E67BB01E7}" destId="{CD27B117-4044-415E-8FC9-12396E85DA51}" srcOrd="2" destOrd="0" presId="urn:microsoft.com/office/officeart/2018/5/layout/CenteredIconLabelDescriptionList"/>
    <dgm:cxn modelId="{939113D6-F2F9-4F5E-9136-E3B7EA00FE90}" type="presParOf" srcId="{CD27B117-4044-415E-8FC9-12396E85DA51}" destId="{A9F5E466-C0E6-4BA3-B034-0089300E11C4}" srcOrd="0" destOrd="0" presId="urn:microsoft.com/office/officeart/2018/5/layout/CenteredIconLabelDescriptionList"/>
    <dgm:cxn modelId="{5C07E63A-38FA-4CF4-A5E2-06BA8C1B89C2}" type="presParOf" srcId="{CD27B117-4044-415E-8FC9-12396E85DA51}" destId="{01664761-CF59-4342-9500-75FF7E8CB923}" srcOrd="1" destOrd="0" presId="urn:microsoft.com/office/officeart/2018/5/layout/CenteredIconLabelDescriptionList"/>
    <dgm:cxn modelId="{1F8C0AF1-1E21-4EE5-BF74-35ED29DE6156}" type="presParOf" srcId="{CD27B117-4044-415E-8FC9-12396E85DA51}" destId="{70623F01-7CDF-411D-84E2-B374E714077A}" srcOrd="2" destOrd="0" presId="urn:microsoft.com/office/officeart/2018/5/layout/CenteredIconLabelDescriptionList"/>
    <dgm:cxn modelId="{16539F85-CDE4-40C6-87C4-14D5BD3DD276}" type="presParOf" srcId="{CD27B117-4044-415E-8FC9-12396E85DA51}" destId="{A1BA85A0-5708-4646-8102-18FE5FF5BF5D}" srcOrd="3" destOrd="0" presId="urn:microsoft.com/office/officeart/2018/5/layout/CenteredIconLabelDescriptionList"/>
    <dgm:cxn modelId="{A803FC1F-045E-4074-B9AE-7958A8893746}" type="presParOf" srcId="{CD27B117-4044-415E-8FC9-12396E85DA51}" destId="{6DA4AC3D-D499-41A6-B22F-25477B5F843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D8843-EFB5-4C82-955A-CCB1C9F50621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6131BA-C8B3-4249-AAB4-792BFA573D8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/>
            <a:t>Grammatical Accuracy Rate</a:t>
          </a:r>
          <a:endParaRPr lang="en-US"/>
        </a:p>
      </dgm:t>
    </dgm:pt>
    <dgm:pt modelId="{68DF4836-5C7E-437E-989D-BBCD46F2B2EE}" type="parTrans" cxnId="{87AB8F93-39EE-45DE-A213-C280FE77ED4E}">
      <dgm:prSet/>
      <dgm:spPr/>
      <dgm:t>
        <a:bodyPr/>
        <a:lstStyle/>
        <a:p>
          <a:endParaRPr lang="en-US"/>
        </a:p>
      </dgm:t>
    </dgm:pt>
    <dgm:pt modelId="{E527AD7D-9ED0-4894-9527-DACA2941BB25}" type="sibTrans" cxnId="{87AB8F93-39EE-45DE-A213-C280FE77ED4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9B82A34-AE74-4474-B61D-2E521724387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/>
            <a:t>ROUGE Score</a:t>
          </a:r>
          <a:r>
            <a:rPr lang="en-US"/>
            <a:t>: Measures recall-oriented aspects, valuable for summarization</a:t>
          </a:r>
        </a:p>
      </dgm:t>
    </dgm:pt>
    <dgm:pt modelId="{20F5CE0D-C769-42EE-8B39-5CEE1168B5F6}" type="parTrans" cxnId="{9C422EE9-F1F8-4B8F-9511-30D52773D45E}">
      <dgm:prSet/>
      <dgm:spPr/>
      <dgm:t>
        <a:bodyPr/>
        <a:lstStyle/>
        <a:p>
          <a:endParaRPr lang="en-US"/>
        </a:p>
      </dgm:t>
    </dgm:pt>
    <dgm:pt modelId="{DF6332A2-A790-4BB3-AD73-38069B935C84}" type="sibTrans" cxnId="{9C422EE9-F1F8-4B8F-9511-30D52773D45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7CD61065-873B-483B-9490-BA0C76A1302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b="1" err="1"/>
            <a:t>BertScore</a:t>
          </a:r>
          <a:r>
            <a:rPr lang="en-US"/>
            <a:t>: Semantic similarity between </a:t>
          </a:r>
          <a:r>
            <a:rPr lang="en-US">
              <a:latin typeface="Grandview Display"/>
            </a:rPr>
            <a:t>abstracts and</a:t>
          </a:r>
          <a:r>
            <a:rPr lang="en-US"/>
            <a:t> </a:t>
          </a:r>
          <a:r>
            <a:rPr lang="en-US">
              <a:latin typeface="Grandview Display"/>
            </a:rPr>
            <a:t>titles</a:t>
          </a:r>
          <a:r>
            <a:rPr lang="en-US"/>
            <a:t>, using contextual embeddings from BERT</a:t>
          </a:r>
        </a:p>
      </dgm:t>
    </dgm:pt>
    <dgm:pt modelId="{B3134429-D558-4399-90E5-DC5AC7E9B4C0}" type="parTrans" cxnId="{50311F52-4667-45B9-8C19-F1C6828EFA07}">
      <dgm:prSet/>
      <dgm:spPr/>
      <dgm:t>
        <a:bodyPr/>
        <a:lstStyle/>
        <a:p>
          <a:endParaRPr lang="en-US"/>
        </a:p>
      </dgm:t>
    </dgm:pt>
    <dgm:pt modelId="{93E3F49F-B03C-4FD0-8662-B06B7CC88D1B}" type="sibTrans" cxnId="{50311F52-4667-45B9-8C19-F1C6828EFA0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B13617ED-BC5F-4236-99B0-0801E557B8B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/>
            <a:t>BLEU Score</a:t>
          </a:r>
          <a:r>
            <a:rPr lang="en-US"/>
            <a:t>: Measures n-gram overlap between generated and actual tiles</a:t>
          </a:r>
        </a:p>
      </dgm:t>
    </dgm:pt>
    <dgm:pt modelId="{E8CF733C-83E6-480E-946B-525AC7823939}" type="parTrans" cxnId="{84954A5E-E34D-4FFF-89EB-136932D6EC83}">
      <dgm:prSet/>
      <dgm:spPr/>
      <dgm:t>
        <a:bodyPr/>
        <a:lstStyle/>
        <a:p>
          <a:endParaRPr lang="en-US"/>
        </a:p>
      </dgm:t>
    </dgm:pt>
    <dgm:pt modelId="{7A1217BA-FD14-44E7-BE20-2689420C549A}" type="sibTrans" cxnId="{84954A5E-E34D-4FFF-89EB-136932D6EC8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D1959636-608F-4B79-8C5E-BFAFDF658BF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b="1"/>
            <a:t>Perplexity:</a:t>
          </a:r>
          <a:r>
            <a:rPr lang="en-US"/>
            <a:t> Uncertainty in predicting the next word in a sequence (Confident in predictions)</a:t>
          </a:r>
        </a:p>
      </dgm:t>
    </dgm:pt>
    <dgm:pt modelId="{554A9524-588A-4C23-A931-66FA74D606A4}" type="parTrans" cxnId="{A544623F-2C2E-416B-A7DD-417B05CF5F75}">
      <dgm:prSet/>
      <dgm:spPr/>
      <dgm:t>
        <a:bodyPr/>
        <a:lstStyle/>
        <a:p>
          <a:endParaRPr lang="en-US"/>
        </a:p>
      </dgm:t>
    </dgm:pt>
    <dgm:pt modelId="{C4D7B034-45B6-496C-A33C-1F40358F916C}" type="sibTrans" cxnId="{A544623F-2C2E-416B-A7DD-417B05CF5F75}">
      <dgm:prSet/>
      <dgm:spPr/>
      <dgm:t>
        <a:bodyPr/>
        <a:lstStyle/>
        <a:p>
          <a:endParaRPr lang="en-US"/>
        </a:p>
      </dgm:t>
    </dgm:pt>
    <dgm:pt modelId="{F9266661-2062-9748-952A-3846A176C015}" type="pres">
      <dgm:prSet presAssocID="{0B9D8843-EFB5-4C82-955A-CCB1C9F50621}" presName="outerComposite" presStyleCnt="0">
        <dgm:presLayoutVars>
          <dgm:chMax val="5"/>
          <dgm:dir/>
          <dgm:resizeHandles val="exact"/>
        </dgm:presLayoutVars>
      </dgm:prSet>
      <dgm:spPr/>
    </dgm:pt>
    <dgm:pt modelId="{BD28EF7E-8526-204D-A128-B60A63347284}" type="pres">
      <dgm:prSet presAssocID="{0B9D8843-EFB5-4C82-955A-CCB1C9F50621}" presName="dummyMaxCanvas" presStyleCnt="0">
        <dgm:presLayoutVars/>
      </dgm:prSet>
      <dgm:spPr/>
    </dgm:pt>
    <dgm:pt modelId="{875D6F99-B04A-C44B-B82B-8E58EF733A6D}" type="pres">
      <dgm:prSet presAssocID="{0B9D8843-EFB5-4C82-955A-CCB1C9F50621}" presName="FiveNodes_1" presStyleLbl="node1" presStyleIdx="0" presStyleCnt="5">
        <dgm:presLayoutVars>
          <dgm:bulletEnabled val="1"/>
        </dgm:presLayoutVars>
      </dgm:prSet>
      <dgm:spPr/>
    </dgm:pt>
    <dgm:pt modelId="{B1353C43-5074-0D47-AC7B-CC7A6B0AE8B1}" type="pres">
      <dgm:prSet presAssocID="{0B9D8843-EFB5-4C82-955A-CCB1C9F50621}" presName="FiveNodes_2" presStyleLbl="node1" presStyleIdx="1" presStyleCnt="5">
        <dgm:presLayoutVars>
          <dgm:bulletEnabled val="1"/>
        </dgm:presLayoutVars>
      </dgm:prSet>
      <dgm:spPr/>
    </dgm:pt>
    <dgm:pt modelId="{8D37F7B9-ACE7-A04F-9E63-2F13C25A7833}" type="pres">
      <dgm:prSet presAssocID="{0B9D8843-EFB5-4C82-955A-CCB1C9F50621}" presName="FiveNodes_3" presStyleLbl="node1" presStyleIdx="2" presStyleCnt="5">
        <dgm:presLayoutVars>
          <dgm:bulletEnabled val="1"/>
        </dgm:presLayoutVars>
      </dgm:prSet>
      <dgm:spPr/>
    </dgm:pt>
    <dgm:pt modelId="{AC5AB481-7C6A-954E-A7AB-E83CC4D7ECF9}" type="pres">
      <dgm:prSet presAssocID="{0B9D8843-EFB5-4C82-955A-CCB1C9F50621}" presName="FiveNodes_4" presStyleLbl="node1" presStyleIdx="3" presStyleCnt="5">
        <dgm:presLayoutVars>
          <dgm:bulletEnabled val="1"/>
        </dgm:presLayoutVars>
      </dgm:prSet>
      <dgm:spPr/>
    </dgm:pt>
    <dgm:pt modelId="{FA6D916F-5A3F-EE40-AAE2-19DD0A580D9D}" type="pres">
      <dgm:prSet presAssocID="{0B9D8843-EFB5-4C82-955A-CCB1C9F50621}" presName="FiveNodes_5" presStyleLbl="node1" presStyleIdx="4" presStyleCnt="5">
        <dgm:presLayoutVars>
          <dgm:bulletEnabled val="1"/>
        </dgm:presLayoutVars>
      </dgm:prSet>
      <dgm:spPr/>
    </dgm:pt>
    <dgm:pt modelId="{77221573-7A64-0F47-8A53-7B6FFD9E2980}" type="pres">
      <dgm:prSet presAssocID="{0B9D8843-EFB5-4C82-955A-CCB1C9F50621}" presName="FiveConn_1-2" presStyleLbl="fgAccFollowNode1" presStyleIdx="0" presStyleCnt="4" custScaleX="9096" custScaleY="9096">
        <dgm:presLayoutVars>
          <dgm:bulletEnabled val="1"/>
        </dgm:presLayoutVars>
      </dgm:prSet>
      <dgm:spPr/>
    </dgm:pt>
    <dgm:pt modelId="{072D6BEF-2726-F641-A297-7B71D6D1EC90}" type="pres">
      <dgm:prSet presAssocID="{0B9D8843-EFB5-4C82-955A-CCB1C9F50621}" presName="FiveConn_2-3" presStyleLbl="fgAccFollowNode1" presStyleIdx="1" presStyleCnt="4" custScaleX="9096" custScaleY="9096">
        <dgm:presLayoutVars>
          <dgm:bulletEnabled val="1"/>
        </dgm:presLayoutVars>
      </dgm:prSet>
      <dgm:spPr/>
    </dgm:pt>
    <dgm:pt modelId="{32944DB1-322E-674C-8F2E-90D9A0926E25}" type="pres">
      <dgm:prSet presAssocID="{0B9D8843-EFB5-4C82-955A-CCB1C9F50621}" presName="FiveConn_3-4" presStyleLbl="fgAccFollowNode1" presStyleIdx="2" presStyleCnt="4" custScaleX="9096" custScaleY="9096">
        <dgm:presLayoutVars>
          <dgm:bulletEnabled val="1"/>
        </dgm:presLayoutVars>
      </dgm:prSet>
      <dgm:spPr/>
    </dgm:pt>
    <dgm:pt modelId="{26BB8090-2618-F14D-A1A2-15729CE271CC}" type="pres">
      <dgm:prSet presAssocID="{0B9D8843-EFB5-4C82-955A-CCB1C9F50621}" presName="FiveConn_4-5" presStyleLbl="fgAccFollowNode1" presStyleIdx="3" presStyleCnt="4" custScaleX="9096" custScaleY="9096">
        <dgm:presLayoutVars>
          <dgm:bulletEnabled val="1"/>
        </dgm:presLayoutVars>
      </dgm:prSet>
      <dgm:spPr/>
    </dgm:pt>
    <dgm:pt modelId="{AC52FE10-B8FF-D240-BA94-B1706E62BE9B}" type="pres">
      <dgm:prSet presAssocID="{0B9D8843-EFB5-4C82-955A-CCB1C9F50621}" presName="FiveNodes_1_text" presStyleLbl="node1" presStyleIdx="4" presStyleCnt="5">
        <dgm:presLayoutVars>
          <dgm:bulletEnabled val="1"/>
        </dgm:presLayoutVars>
      </dgm:prSet>
      <dgm:spPr/>
    </dgm:pt>
    <dgm:pt modelId="{76076972-A71E-134C-B818-736D9241F686}" type="pres">
      <dgm:prSet presAssocID="{0B9D8843-EFB5-4C82-955A-CCB1C9F50621}" presName="FiveNodes_2_text" presStyleLbl="node1" presStyleIdx="4" presStyleCnt="5">
        <dgm:presLayoutVars>
          <dgm:bulletEnabled val="1"/>
        </dgm:presLayoutVars>
      </dgm:prSet>
      <dgm:spPr/>
    </dgm:pt>
    <dgm:pt modelId="{5320E97A-5D55-3644-BFE8-5EB155588548}" type="pres">
      <dgm:prSet presAssocID="{0B9D8843-EFB5-4C82-955A-CCB1C9F50621}" presName="FiveNodes_3_text" presStyleLbl="node1" presStyleIdx="4" presStyleCnt="5">
        <dgm:presLayoutVars>
          <dgm:bulletEnabled val="1"/>
        </dgm:presLayoutVars>
      </dgm:prSet>
      <dgm:spPr/>
    </dgm:pt>
    <dgm:pt modelId="{22783B62-592A-6A47-AAB9-B75DF4412207}" type="pres">
      <dgm:prSet presAssocID="{0B9D8843-EFB5-4C82-955A-CCB1C9F50621}" presName="FiveNodes_4_text" presStyleLbl="node1" presStyleIdx="4" presStyleCnt="5">
        <dgm:presLayoutVars>
          <dgm:bulletEnabled val="1"/>
        </dgm:presLayoutVars>
      </dgm:prSet>
      <dgm:spPr/>
    </dgm:pt>
    <dgm:pt modelId="{C7C36C0B-E43D-A84D-8C04-01E5B66E6EEA}" type="pres">
      <dgm:prSet presAssocID="{0B9D8843-EFB5-4C82-955A-CCB1C9F5062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22E2304-97EA-4BCB-9C2C-C2DDF3156E47}" type="presOf" srcId="{7CD61065-873B-483B-9490-BA0C76A13026}" destId="{5320E97A-5D55-3644-BFE8-5EB155588548}" srcOrd="1" destOrd="0" presId="urn:microsoft.com/office/officeart/2005/8/layout/vProcess5"/>
    <dgm:cxn modelId="{CCCD5D0D-FB55-4262-9F39-62F020AB5EB0}" type="presOf" srcId="{29B82A34-AE74-4474-B61D-2E521724387D}" destId="{B1353C43-5074-0D47-AC7B-CC7A6B0AE8B1}" srcOrd="0" destOrd="0" presId="urn:microsoft.com/office/officeart/2005/8/layout/vProcess5"/>
    <dgm:cxn modelId="{20725B17-753B-4593-8FCE-1CB7A62FAFC2}" type="presOf" srcId="{7CD61065-873B-483B-9490-BA0C76A13026}" destId="{8D37F7B9-ACE7-A04F-9E63-2F13C25A7833}" srcOrd="0" destOrd="0" presId="urn:microsoft.com/office/officeart/2005/8/layout/vProcess5"/>
    <dgm:cxn modelId="{B7C38A1A-BA6C-4963-AACF-52D83E9F228E}" type="presOf" srcId="{E527AD7D-9ED0-4894-9527-DACA2941BB25}" destId="{77221573-7A64-0F47-8A53-7B6FFD9E2980}" srcOrd="0" destOrd="0" presId="urn:microsoft.com/office/officeart/2005/8/layout/vProcess5"/>
    <dgm:cxn modelId="{F0B1A21B-4DF1-481A-952D-9E65A1BC2353}" type="presOf" srcId="{D1959636-608F-4B79-8C5E-BFAFDF658BFC}" destId="{C7C36C0B-E43D-A84D-8C04-01E5B66E6EEA}" srcOrd="1" destOrd="0" presId="urn:microsoft.com/office/officeart/2005/8/layout/vProcess5"/>
    <dgm:cxn modelId="{3F056C1E-613F-4101-BC6E-4C6D78995129}" type="presOf" srcId="{7A1217BA-FD14-44E7-BE20-2689420C549A}" destId="{26BB8090-2618-F14D-A1A2-15729CE271CC}" srcOrd="0" destOrd="0" presId="urn:microsoft.com/office/officeart/2005/8/layout/vProcess5"/>
    <dgm:cxn modelId="{DFE98D23-9CA1-4E32-AA74-13A92810875B}" type="presOf" srcId="{B13617ED-BC5F-4236-99B0-0801E557B8BB}" destId="{AC5AB481-7C6A-954E-A7AB-E83CC4D7ECF9}" srcOrd="0" destOrd="0" presId="urn:microsoft.com/office/officeart/2005/8/layout/vProcess5"/>
    <dgm:cxn modelId="{122AE623-F528-4203-93E3-3DEA9F685475}" type="presOf" srcId="{D1959636-608F-4B79-8C5E-BFAFDF658BFC}" destId="{FA6D916F-5A3F-EE40-AAE2-19DD0A580D9D}" srcOrd="0" destOrd="0" presId="urn:microsoft.com/office/officeart/2005/8/layout/vProcess5"/>
    <dgm:cxn modelId="{E55FAF28-0BB9-479B-A25E-741292A62BB1}" type="presOf" srcId="{B13617ED-BC5F-4236-99B0-0801E557B8BB}" destId="{22783B62-592A-6A47-AAB9-B75DF4412207}" srcOrd="1" destOrd="0" presId="urn:microsoft.com/office/officeart/2005/8/layout/vProcess5"/>
    <dgm:cxn modelId="{A544623F-2C2E-416B-A7DD-417B05CF5F75}" srcId="{0B9D8843-EFB5-4C82-955A-CCB1C9F50621}" destId="{D1959636-608F-4B79-8C5E-BFAFDF658BFC}" srcOrd="4" destOrd="0" parTransId="{554A9524-588A-4C23-A931-66FA74D606A4}" sibTransId="{C4D7B034-45B6-496C-A33C-1F40358F916C}"/>
    <dgm:cxn modelId="{84954A5E-E34D-4FFF-89EB-136932D6EC83}" srcId="{0B9D8843-EFB5-4C82-955A-CCB1C9F50621}" destId="{B13617ED-BC5F-4236-99B0-0801E557B8BB}" srcOrd="3" destOrd="0" parTransId="{E8CF733C-83E6-480E-946B-525AC7823939}" sibTransId="{7A1217BA-FD14-44E7-BE20-2689420C549A}"/>
    <dgm:cxn modelId="{35E3E861-07DA-4F34-BFDC-B0D0B025FB5A}" type="presOf" srcId="{DF6332A2-A790-4BB3-AD73-38069B935C84}" destId="{072D6BEF-2726-F641-A297-7B71D6D1EC90}" srcOrd="0" destOrd="0" presId="urn:microsoft.com/office/officeart/2005/8/layout/vProcess5"/>
    <dgm:cxn modelId="{C445C647-EBF6-4ECC-BC76-7D386092E8F2}" type="presOf" srcId="{A16131BA-C8B3-4249-AAB4-792BFA573D8C}" destId="{AC52FE10-B8FF-D240-BA94-B1706E62BE9B}" srcOrd="1" destOrd="0" presId="urn:microsoft.com/office/officeart/2005/8/layout/vProcess5"/>
    <dgm:cxn modelId="{F7179169-206A-4CB9-BAB8-548BF69644A3}" type="presOf" srcId="{29B82A34-AE74-4474-B61D-2E521724387D}" destId="{76076972-A71E-134C-B818-736D9241F686}" srcOrd="1" destOrd="0" presId="urn:microsoft.com/office/officeart/2005/8/layout/vProcess5"/>
    <dgm:cxn modelId="{A7E16E6B-951D-468B-B60A-6B33B9867046}" type="presOf" srcId="{0B9D8843-EFB5-4C82-955A-CCB1C9F50621}" destId="{F9266661-2062-9748-952A-3846A176C015}" srcOrd="0" destOrd="0" presId="urn:microsoft.com/office/officeart/2005/8/layout/vProcess5"/>
    <dgm:cxn modelId="{50311F52-4667-45B9-8C19-F1C6828EFA07}" srcId="{0B9D8843-EFB5-4C82-955A-CCB1C9F50621}" destId="{7CD61065-873B-483B-9490-BA0C76A13026}" srcOrd="2" destOrd="0" parTransId="{B3134429-D558-4399-90E5-DC5AC7E9B4C0}" sibTransId="{93E3F49F-B03C-4FD0-8662-B06B7CC88D1B}"/>
    <dgm:cxn modelId="{87AB8F93-39EE-45DE-A213-C280FE77ED4E}" srcId="{0B9D8843-EFB5-4C82-955A-CCB1C9F50621}" destId="{A16131BA-C8B3-4249-AAB4-792BFA573D8C}" srcOrd="0" destOrd="0" parTransId="{68DF4836-5C7E-437E-989D-BBCD46F2B2EE}" sibTransId="{E527AD7D-9ED0-4894-9527-DACA2941BB25}"/>
    <dgm:cxn modelId="{AD4C3AB6-CA03-41A2-9967-F834CD92EF5A}" type="presOf" srcId="{A16131BA-C8B3-4249-AAB4-792BFA573D8C}" destId="{875D6F99-B04A-C44B-B82B-8E58EF733A6D}" srcOrd="0" destOrd="0" presId="urn:microsoft.com/office/officeart/2005/8/layout/vProcess5"/>
    <dgm:cxn modelId="{AE58B8B8-405F-44A3-8890-83FCA67F0EAD}" type="presOf" srcId="{93E3F49F-B03C-4FD0-8662-B06B7CC88D1B}" destId="{32944DB1-322E-674C-8F2E-90D9A0926E25}" srcOrd="0" destOrd="0" presId="urn:microsoft.com/office/officeart/2005/8/layout/vProcess5"/>
    <dgm:cxn modelId="{9C422EE9-F1F8-4B8F-9511-30D52773D45E}" srcId="{0B9D8843-EFB5-4C82-955A-CCB1C9F50621}" destId="{29B82A34-AE74-4474-B61D-2E521724387D}" srcOrd="1" destOrd="0" parTransId="{20F5CE0D-C769-42EE-8B39-5CEE1168B5F6}" sibTransId="{DF6332A2-A790-4BB3-AD73-38069B935C84}"/>
    <dgm:cxn modelId="{B6758080-F5FB-4A87-95F2-409C5EAEBB07}" type="presParOf" srcId="{F9266661-2062-9748-952A-3846A176C015}" destId="{BD28EF7E-8526-204D-A128-B60A63347284}" srcOrd="0" destOrd="0" presId="urn:microsoft.com/office/officeart/2005/8/layout/vProcess5"/>
    <dgm:cxn modelId="{85C1B745-F1E3-4050-A480-81B6463E8CD9}" type="presParOf" srcId="{F9266661-2062-9748-952A-3846A176C015}" destId="{875D6F99-B04A-C44B-B82B-8E58EF733A6D}" srcOrd="1" destOrd="0" presId="urn:microsoft.com/office/officeart/2005/8/layout/vProcess5"/>
    <dgm:cxn modelId="{4578BC0E-6AA9-4292-8FC4-F6780A556D85}" type="presParOf" srcId="{F9266661-2062-9748-952A-3846A176C015}" destId="{B1353C43-5074-0D47-AC7B-CC7A6B0AE8B1}" srcOrd="2" destOrd="0" presId="urn:microsoft.com/office/officeart/2005/8/layout/vProcess5"/>
    <dgm:cxn modelId="{7B306382-380C-40FE-91EE-32680568B1A1}" type="presParOf" srcId="{F9266661-2062-9748-952A-3846A176C015}" destId="{8D37F7B9-ACE7-A04F-9E63-2F13C25A7833}" srcOrd="3" destOrd="0" presId="urn:microsoft.com/office/officeart/2005/8/layout/vProcess5"/>
    <dgm:cxn modelId="{2F0D4D12-A67C-44E4-B278-6FA1EC9D9EF7}" type="presParOf" srcId="{F9266661-2062-9748-952A-3846A176C015}" destId="{AC5AB481-7C6A-954E-A7AB-E83CC4D7ECF9}" srcOrd="4" destOrd="0" presId="urn:microsoft.com/office/officeart/2005/8/layout/vProcess5"/>
    <dgm:cxn modelId="{F053C1B7-F864-4D93-9E2A-DE5E16379B1E}" type="presParOf" srcId="{F9266661-2062-9748-952A-3846A176C015}" destId="{FA6D916F-5A3F-EE40-AAE2-19DD0A580D9D}" srcOrd="5" destOrd="0" presId="urn:microsoft.com/office/officeart/2005/8/layout/vProcess5"/>
    <dgm:cxn modelId="{D670B5AF-58BA-4806-977A-A2CE74B2EC37}" type="presParOf" srcId="{F9266661-2062-9748-952A-3846A176C015}" destId="{77221573-7A64-0F47-8A53-7B6FFD9E2980}" srcOrd="6" destOrd="0" presId="urn:microsoft.com/office/officeart/2005/8/layout/vProcess5"/>
    <dgm:cxn modelId="{E25868D6-2323-4AAE-82DC-C7F7A65326FF}" type="presParOf" srcId="{F9266661-2062-9748-952A-3846A176C015}" destId="{072D6BEF-2726-F641-A297-7B71D6D1EC90}" srcOrd="7" destOrd="0" presId="urn:microsoft.com/office/officeart/2005/8/layout/vProcess5"/>
    <dgm:cxn modelId="{1B9B8BFD-20ED-4AE4-9CB0-FB6CB746B2E0}" type="presParOf" srcId="{F9266661-2062-9748-952A-3846A176C015}" destId="{32944DB1-322E-674C-8F2E-90D9A0926E25}" srcOrd="8" destOrd="0" presId="urn:microsoft.com/office/officeart/2005/8/layout/vProcess5"/>
    <dgm:cxn modelId="{815D1D4B-41A6-40B8-81D8-7A46A7DD1185}" type="presParOf" srcId="{F9266661-2062-9748-952A-3846A176C015}" destId="{26BB8090-2618-F14D-A1A2-15729CE271CC}" srcOrd="9" destOrd="0" presId="urn:microsoft.com/office/officeart/2005/8/layout/vProcess5"/>
    <dgm:cxn modelId="{E41A7355-F695-42E8-9F11-8A55F0E5A2BF}" type="presParOf" srcId="{F9266661-2062-9748-952A-3846A176C015}" destId="{AC52FE10-B8FF-D240-BA94-B1706E62BE9B}" srcOrd="10" destOrd="0" presId="urn:microsoft.com/office/officeart/2005/8/layout/vProcess5"/>
    <dgm:cxn modelId="{33ABECC8-5F43-4E8D-AFE1-FF8A03AC6CDC}" type="presParOf" srcId="{F9266661-2062-9748-952A-3846A176C015}" destId="{76076972-A71E-134C-B818-736D9241F686}" srcOrd="11" destOrd="0" presId="urn:microsoft.com/office/officeart/2005/8/layout/vProcess5"/>
    <dgm:cxn modelId="{26784640-3846-42E9-9B7E-39ABD1A71574}" type="presParOf" srcId="{F9266661-2062-9748-952A-3846A176C015}" destId="{5320E97A-5D55-3644-BFE8-5EB155588548}" srcOrd="12" destOrd="0" presId="urn:microsoft.com/office/officeart/2005/8/layout/vProcess5"/>
    <dgm:cxn modelId="{2DD4B9E1-C006-478A-9E53-0C4AA23E693F}" type="presParOf" srcId="{F9266661-2062-9748-952A-3846A176C015}" destId="{22783B62-592A-6A47-AAB9-B75DF4412207}" srcOrd="13" destOrd="0" presId="urn:microsoft.com/office/officeart/2005/8/layout/vProcess5"/>
    <dgm:cxn modelId="{9E9F90DB-48E4-41E5-B147-995346B18739}" type="presParOf" srcId="{F9266661-2062-9748-952A-3846A176C015}" destId="{C7C36C0B-E43D-A84D-8C04-01E5B66E6EE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B937-82CC-413A-958E-142DCE0DD50D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84B60FE-2F7F-43C4-8481-4494F76E2F09}">
      <dgm:prSet/>
      <dgm:spPr/>
      <dgm:t>
        <a:bodyPr/>
        <a:lstStyle/>
        <a:p>
          <a:r>
            <a:rPr lang="en-US"/>
            <a:t>Milestone 1: </a:t>
          </a:r>
          <a:br>
            <a:rPr lang="en-US"/>
          </a:br>
          <a:r>
            <a:rPr lang="en-US"/>
            <a:t>Data Preprocessing</a:t>
          </a:r>
        </a:p>
      </dgm:t>
    </dgm:pt>
    <dgm:pt modelId="{DA90D0A5-FD68-40CE-8B01-3DD4511BFB88}" type="parTrans" cxnId="{205CBDE3-992C-4324-A8B7-DBBE62FE9A15}">
      <dgm:prSet/>
      <dgm:spPr/>
      <dgm:t>
        <a:bodyPr/>
        <a:lstStyle/>
        <a:p>
          <a:endParaRPr lang="en-US"/>
        </a:p>
      </dgm:t>
    </dgm:pt>
    <dgm:pt modelId="{FF809CF2-8EB1-4C85-B2A3-DBECD9113403}" type="sibTrans" cxnId="{205CBDE3-992C-4324-A8B7-DBBE62FE9A15}">
      <dgm:prSet/>
      <dgm:spPr/>
      <dgm:t>
        <a:bodyPr/>
        <a:lstStyle/>
        <a:p>
          <a:endParaRPr lang="en-US"/>
        </a:p>
      </dgm:t>
    </dgm:pt>
    <dgm:pt modelId="{84483A9F-4CA9-4C77-80F0-79F54BDD7DB7}">
      <dgm:prSet/>
      <dgm:spPr/>
      <dgm:t>
        <a:bodyPr/>
        <a:lstStyle/>
        <a:p>
          <a:r>
            <a:rPr lang="en-US"/>
            <a:t>Milestone 2: </a:t>
          </a:r>
          <a:br>
            <a:rPr lang="en-US"/>
          </a:br>
          <a:r>
            <a:rPr lang="en-US"/>
            <a:t>Simple Seq2Seq Baseline Model</a:t>
          </a:r>
        </a:p>
      </dgm:t>
    </dgm:pt>
    <dgm:pt modelId="{031FEE8F-6F1D-47D9-A8B9-9282C37600B3}" type="parTrans" cxnId="{A67D8F51-0915-45A0-99B8-716200669F39}">
      <dgm:prSet/>
      <dgm:spPr/>
      <dgm:t>
        <a:bodyPr/>
        <a:lstStyle/>
        <a:p>
          <a:endParaRPr lang="en-US"/>
        </a:p>
      </dgm:t>
    </dgm:pt>
    <dgm:pt modelId="{E5922CEB-C069-40ED-B09A-0E3C67F2CB78}" type="sibTrans" cxnId="{A67D8F51-0915-45A0-99B8-716200669F39}">
      <dgm:prSet/>
      <dgm:spPr/>
      <dgm:t>
        <a:bodyPr/>
        <a:lstStyle/>
        <a:p>
          <a:endParaRPr lang="en-US"/>
        </a:p>
      </dgm:t>
    </dgm:pt>
    <dgm:pt modelId="{EE2FF8BF-BD34-4C9D-A42E-9F8508CDBA43}">
      <dgm:prSet/>
      <dgm:spPr/>
      <dgm:t>
        <a:bodyPr/>
        <a:lstStyle/>
        <a:p>
          <a:r>
            <a:rPr lang="en-US"/>
            <a:t>Milestone 3: Evaluation Metrics &amp; Validation</a:t>
          </a:r>
        </a:p>
      </dgm:t>
    </dgm:pt>
    <dgm:pt modelId="{CCCAAB51-13EE-4EBE-89FC-AB2449266117}" type="parTrans" cxnId="{761A8B61-CF9E-441F-9509-16884B3C6A45}">
      <dgm:prSet/>
      <dgm:spPr/>
      <dgm:t>
        <a:bodyPr/>
        <a:lstStyle/>
        <a:p>
          <a:endParaRPr lang="en-US"/>
        </a:p>
      </dgm:t>
    </dgm:pt>
    <dgm:pt modelId="{08968820-1B88-446B-8ECC-BA430A21488F}" type="sibTrans" cxnId="{761A8B61-CF9E-441F-9509-16884B3C6A45}">
      <dgm:prSet/>
      <dgm:spPr/>
      <dgm:t>
        <a:bodyPr/>
        <a:lstStyle/>
        <a:p>
          <a:endParaRPr lang="en-US"/>
        </a:p>
      </dgm:t>
    </dgm:pt>
    <dgm:pt modelId="{AEF46CD5-2366-4C00-9C9A-C5EE94CB3C84}">
      <dgm:prSet/>
      <dgm:spPr/>
      <dgm:t>
        <a:bodyPr/>
        <a:lstStyle/>
        <a:p>
          <a:r>
            <a:rPr lang="en-US"/>
            <a:t>Milestone 4: </a:t>
          </a:r>
          <a:br>
            <a:rPr lang="en-US"/>
          </a:br>
          <a:r>
            <a:rPr lang="en-US"/>
            <a:t>Model Optimization &amp; Experimentation</a:t>
          </a:r>
        </a:p>
      </dgm:t>
    </dgm:pt>
    <dgm:pt modelId="{9C79AD9A-050C-4C06-8CE3-ED4D086F24D8}" type="parTrans" cxnId="{62192AE6-735E-4DC8-8370-F50C01301BFD}">
      <dgm:prSet/>
      <dgm:spPr/>
      <dgm:t>
        <a:bodyPr/>
        <a:lstStyle/>
        <a:p>
          <a:endParaRPr lang="en-US"/>
        </a:p>
      </dgm:t>
    </dgm:pt>
    <dgm:pt modelId="{159DFBBE-9C47-4B97-B8A3-70F0BC20CBBD}" type="sibTrans" cxnId="{62192AE6-735E-4DC8-8370-F50C01301BFD}">
      <dgm:prSet/>
      <dgm:spPr/>
      <dgm:t>
        <a:bodyPr/>
        <a:lstStyle/>
        <a:p>
          <a:endParaRPr lang="en-US"/>
        </a:p>
      </dgm:t>
    </dgm:pt>
    <dgm:pt modelId="{9D610110-8F20-4A69-A0F1-80682F799585}">
      <dgm:prSet/>
      <dgm:spPr/>
      <dgm:t>
        <a:bodyPr/>
        <a:lstStyle/>
        <a:p>
          <a:pPr rtl="0"/>
          <a:r>
            <a:rPr lang="en-US"/>
            <a:t>Milestone 5: </a:t>
          </a:r>
          <a:br>
            <a:rPr lang="en-US"/>
          </a:br>
          <a:r>
            <a:rPr lang="en-US">
              <a:latin typeface="Grandview Display"/>
            </a:rPr>
            <a:t>Compare Model/Data setup</a:t>
          </a:r>
          <a:endParaRPr lang="en-US"/>
        </a:p>
      </dgm:t>
    </dgm:pt>
    <dgm:pt modelId="{BCAC1B54-EDF9-4D3A-AD42-369878E698BE}" type="parTrans" cxnId="{D97D9F46-22EB-4545-8228-44E0E2CED884}">
      <dgm:prSet/>
      <dgm:spPr/>
      <dgm:t>
        <a:bodyPr/>
        <a:lstStyle/>
        <a:p>
          <a:endParaRPr lang="en-US"/>
        </a:p>
      </dgm:t>
    </dgm:pt>
    <dgm:pt modelId="{C6423358-5ADA-4548-B15A-4408652D0490}" type="sibTrans" cxnId="{D97D9F46-22EB-4545-8228-44E0E2CED884}">
      <dgm:prSet/>
      <dgm:spPr/>
      <dgm:t>
        <a:bodyPr/>
        <a:lstStyle/>
        <a:p>
          <a:endParaRPr lang="en-US"/>
        </a:p>
      </dgm:t>
    </dgm:pt>
    <dgm:pt modelId="{15774F41-6049-4966-886D-E47C3EE3AA5B}">
      <dgm:prSet/>
      <dgm:spPr/>
      <dgm:t>
        <a:bodyPr/>
        <a:lstStyle/>
        <a:p>
          <a:r>
            <a:rPr lang="en-US"/>
            <a:t>Milestone 6: </a:t>
          </a:r>
          <a:br>
            <a:rPr lang="en-US"/>
          </a:br>
          <a:r>
            <a:rPr lang="en-US"/>
            <a:t>Final Model Refinement</a:t>
          </a:r>
        </a:p>
      </dgm:t>
    </dgm:pt>
    <dgm:pt modelId="{D15370A7-D445-41CA-9A9B-4A627B7E88F6}" type="parTrans" cxnId="{EC4C54F6-7426-46A5-917B-E16D0FFE155A}">
      <dgm:prSet/>
      <dgm:spPr/>
      <dgm:t>
        <a:bodyPr/>
        <a:lstStyle/>
        <a:p>
          <a:endParaRPr lang="en-US"/>
        </a:p>
      </dgm:t>
    </dgm:pt>
    <dgm:pt modelId="{02B17E17-0D80-4D44-B168-61280F07CD98}" type="sibTrans" cxnId="{EC4C54F6-7426-46A5-917B-E16D0FFE155A}">
      <dgm:prSet/>
      <dgm:spPr/>
      <dgm:t>
        <a:bodyPr/>
        <a:lstStyle/>
        <a:p>
          <a:endParaRPr lang="en-US"/>
        </a:p>
      </dgm:t>
    </dgm:pt>
    <dgm:pt modelId="{C037645B-0FF7-4733-9752-58BA9517A97B}">
      <dgm:prSet/>
      <dgm:spPr/>
      <dgm:t>
        <a:bodyPr/>
        <a:lstStyle/>
        <a:p>
          <a:r>
            <a:rPr lang="en-US"/>
            <a:t>Milestone 7: Documentation &amp; Final Evaluation</a:t>
          </a:r>
        </a:p>
      </dgm:t>
    </dgm:pt>
    <dgm:pt modelId="{103BF976-62C7-4B53-80B5-AEB47CAC5824}" type="parTrans" cxnId="{D8F001B2-D155-4349-8A11-C618F4730A8E}">
      <dgm:prSet/>
      <dgm:spPr/>
      <dgm:t>
        <a:bodyPr/>
        <a:lstStyle/>
        <a:p>
          <a:endParaRPr lang="en-US"/>
        </a:p>
      </dgm:t>
    </dgm:pt>
    <dgm:pt modelId="{9B02E89B-FF7E-421D-B5CD-641BDDD81438}" type="sibTrans" cxnId="{D8F001B2-D155-4349-8A11-C618F4730A8E}">
      <dgm:prSet/>
      <dgm:spPr/>
      <dgm:t>
        <a:bodyPr/>
        <a:lstStyle/>
        <a:p>
          <a:endParaRPr lang="en-US"/>
        </a:p>
      </dgm:t>
    </dgm:pt>
    <dgm:pt modelId="{837D621D-12D1-7B4C-95E1-780AF59187BF}" type="pres">
      <dgm:prSet presAssocID="{9426B937-82CC-413A-958E-142DCE0DD50D}" presName="diagram" presStyleCnt="0">
        <dgm:presLayoutVars>
          <dgm:dir/>
          <dgm:resizeHandles val="exact"/>
        </dgm:presLayoutVars>
      </dgm:prSet>
      <dgm:spPr/>
    </dgm:pt>
    <dgm:pt modelId="{31ACBD53-F8B1-FC4C-B3BA-9CE679CCA0BA}" type="pres">
      <dgm:prSet presAssocID="{984B60FE-2F7F-43C4-8481-4494F76E2F09}" presName="node" presStyleLbl="node1" presStyleIdx="0" presStyleCnt="7" custScaleX="147115">
        <dgm:presLayoutVars>
          <dgm:bulletEnabled val="1"/>
        </dgm:presLayoutVars>
      </dgm:prSet>
      <dgm:spPr/>
    </dgm:pt>
    <dgm:pt modelId="{266EF39F-FDE8-8A41-B292-35E3622A3C08}" type="pres">
      <dgm:prSet presAssocID="{FF809CF2-8EB1-4C85-B2A3-DBECD9113403}" presName="sibTrans" presStyleCnt="0"/>
      <dgm:spPr/>
    </dgm:pt>
    <dgm:pt modelId="{7F0B0FD7-3D31-9741-9062-FCA36B063F7F}" type="pres">
      <dgm:prSet presAssocID="{84483A9F-4CA9-4C77-80F0-79F54BDD7DB7}" presName="node" presStyleLbl="node1" presStyleIdx="1" presStyleCnt="7" custScaleX="147115">
        <dgm:presLayoutVars>
          <dgm:bulletEnabled val="1"/>
        </dgm:presLayoutVars>
      </dgm:prSet>
      <dgm:spPr/>
    </dgm:pt>
    <dgm:pt modelId="{3BF1D718-6ECF-8543-866E-F8770B83BA24}" type="pres">
      <dgm:prSet presAssocID="{E5922CEB-C069-40ED-B09A-0E3C67F2CB78}" presName="sibTrans" presStyleCnt="0"/>
      <dgm:spPr/>
    </dgm:pt>
    <dgm:pt modelId="{20B4C8B8-8489-714A-BB10-250B2E159E8C}" type="pres">
      <dgm:prSet presAssocID="{EE2FF8BF-BD34-4C9D-A42E-9F8508CDBA43}" presName="node" presStyleLbl="node1" presStyleIdx="2" presStyleCnt="7" custScaleX="147115">
        <dgm:presLayoutVars>
          <dgm:bulletEnabled val="1"/>
        </dgm:presLayoutVars>
      </dgm:prSet>
      <dgm:spPr/>
    </dgm:pt>
    <dgm:pt modelId="{A9AF00CA-6CD6-3646-A2B9-FEE1851B2F23}" type="pres">
      <dgm:prSet presAssocID="{08968820-1B88-446B-8ECC-BA430A21488F}" presName="sibTrans" presStyleCnt="0"/>
      <dgm:spPr/>
    </dgm:pt>
    <dgm:pt modelId="{4E825F54-C24E-E847-B416-B98C71D34342}" type="pres">
      <dgm:prSet presAssocID="{AEF46CD5-2366-4C00-9C9A-C5EE94CB3C84}" presName="node" presStyleLbl="node1" presStyleIdx="3" presStyleCnt="7" custScaleX="147115">
        <dgm:presLayoutVars>
          <dgm:bulletEnabled val="1"/>
        </dgm:presLayoutVars>
      </dgm:prSet>
      <dgm:spPr/>
    </dgm:pt>
    <dgm:pt modelId="{21642D47-6275-C148-A1D5-03F5E824240D}" type="pres">
      <dgm:prSet presAssocID="{159DFBBE-9C47-4B97-B8A3-70F0BC20CBBD}" presName="sibTrans" presStyleCnt="0"/>
      <dgm:spPr/>
    </dgm:pt>
    <dgm:pt modelId="{065F6363-AE87-8B46-BD2B-26A3E04A62C0}" type="pres">
      <dgm:prSet presAssocID="{9D610110-8F20-4A69-A0F1-80682F799585}" presName="node" presStyleLbl="node1" presStyleIdx="4" presStyleCnt="7" custScaleX="147115">
        <dgm:presLayoutVars>
          <dgm:bulletEnabled val="1"/>
        </dgm:presLayoutVars>
      </dgm:prSet>
      <dgm:spPr/>
    </dgm:pt>
    <dgm:pt modelId="{9592E6A8-4A04-CE46-B8E3-42346032A5DA}" type="pres">
      <dgm:prSet presAssocID="{C6423358-5ADA-4548-B15A-4408652D0490}" presName="sibTrans" presStyleCnt="0"/>
      <dgm:spPr/>
    </dgm:pt>
    <dgm:pt modelId="{84D1D942-F387-3A4E-B74F-6351145EDDE8}" type="pres">
      <dgm:prSet presAssocID="{15774F41-6049-4966-886D-E47C3EE3AA5B}" presName="node" presStyleLbl="node1" presStyleIdx="5" presStyleCnt="7" custScaleX="147115">
        <dgm:presLayoutVars>
          <dgm:bulletEnabled val="1"/>
        </dgm:presLayoutVars>
      </dgm:prSet>
      <dgm:spPr/>
    </dgm:pt>
    <dgm:pt modelId="{6B68A1DD-9C88-7B44-9E47-03E804C1CE53}" type="pres">
      <dgm:prSet presAssocID="{02B17E17-0D80-4D44-B168-61280F07CD98}" presName="sibTrans" presStyleCnt="0"/>
      <dgm:spPr/>
    </dgm:pt>
    <dgm:pt modelId="{AEEBFB52-67D7-1A44-8B50-BA868D286F7A}" type="pres">
      <dgm:prSet presAssocID="{C037645B-0FF7-4733-9752-58BA9517A97B}" presName="node" presStyleLbl="node1" presStyleIdx="6" presStyleCnt="7" custScaleX="147115">
        <dgm:presLayoutVars>
          <dgm:bulletEnabled val="1"/>
        </dgm:presLayoutVars>
      </dgm:prSet>
      <dgm:spPr/>
    </dgm:pt>
  </dgm:ptLst>
  <dgm:cxnLst>
    <dgm:cxn modelId="{4D693817-648E-E745-9DE7-A0E84E9EBFD1}" type="presOf" srcId="{984B60FE-2F7F-43C4-8481-4494F76E2F09}" destId="{31ACBD53-F8B1-FC4C-B3BA-9CE679CCA0BA}" srcOrd="0" destOrd="0" presId="urn:microsoft.com/office/officeart/2005/8/layout/default"/>
    <dgm:cxn modelId="{761A8B61-CF9E-441F-9509-16884B3C6A45}" srcId="{9426B937-82CC-413A-958E-142DCE0DD50D}" destId="{EE2FF8BF-BD34-4C9D-A42E-9F8508CDBA43}" srcOrd="2" destOrd="0" parTransId="{CCCAAB51-13EE-4EBE-89FC-AB2449266117}" sibTransId="{08968820-1B88-446B-8ECC-BA430A21488F}"/>
    <dgm:cxn modelId="{D97D9F46-22EB-4545-8228-44E0E2CED884}" srcId="{9426B937-82CC-413A-958E-142DCE0DD50D}" destId="{9D610110-8F20-4A69-A0F1-80682F799585}" srcOrd="4" destOrd="0" parTransId="{BCAC1B54-EDF9-4D3A-AD42-369878E698BE}" sibTransId="{C6423358-5ADA-4548-B15A-4408652D0490}"/>
    <dgm:cxn modelId="{7671EE6F-FABD-EA43-B4DB-327EB136D683}" type="presOf" srcId="{AEF46CD5-2366-4C00-9C9A-C5EE94CB3C84}" destId="{4E825F54-C24E-E847-B416-B98C71D34342}" srcOrd="0" destOrd="0" presId="urn:microsoft.com/office/officeart/2005/8/layout/default"/>
    <dgm:cxn modelId="{A67D8F51-0915-45A0-99B8-716200669F39}" srcId="{9426B937-82CC-413A-958E-142DCE0DD50D}" destId="{84483A9F-4CA9-4C77-80F0-79F54BDD7DB7}" srcOrd="1" destOrd="0" parTransId="{031FEE8F-6F1D-47D9-A8B9-9282C37600B3}" sibTransId="{E5922CEB-C069-40ED-B09A-0E3C67F2CB78}"/>
    <dgm:cxn modelId="{4C9F5A84-8484-4F43-A426-9161EEA96D4F}" type="presOf" srcId="{EE2FF8BF-BD34-4C9D-A42E-9F8508CDBA43}" destId="{20B4C8B8-8489-714A-BB10-250B2E159E8C}" srcOrd="0" destOrd="0" presId="urn:microsoft.com/office/officeart/2005/8/layout/default"/>
    <dgm:cxn modelId="{93FC4B88-8717-C94B-90A3-7EB870716F8D}" type="presOf" srcId="{9426B937-82CC-413A-958E-142DCE0DD50D}" destId="{837D621D-12D1-7B4C-95E1-780AF59187BF}" srcOrd="0" destOrd="0" presId="urn:microsoft.com/office/officeart/2005/8/layout/default"/>
    <dgm:cxn modelId="{10ABF9B0-355A-5244-9B1A-99459C5A6BDE}" type="presOf" srcId="{C037645B-0FF7-4733-9752-58BA9517A97B}" destId="{AEEBFB52-67D7-1A44-8B50-BA868D286F7A}" srcOrd="0" destOrd="0" presId="urn:microsoft.com/office/officeart/2005/8/layout/default"/>
    <dgm:cxn modelId="{D8F001B2-D155-4349-8A11-C618F4730A8E}" srcId="{9426B937-82CC-413A-958E-142DCE0DD50D}" destId="{C037645B-0FF7-4733-9752-58BA9517A97B}" srcOrd="6" destOrd="0" parTransId="{103BF976-62C7-4B53-80B5-AEB47CAC5824}" sibTransId="{9B02E89B-FF7E-421D-B5CD-641BDDD81438}"/>
    <dgm:cxn modelId="{C5B6AFDC-E87C-9044-8B9C-49AC6B3DDDF4}" type="presOf" srcId="{84483A9F-4CA9-4C77-80F0-79F54BDD7DB7}" destId="{7F0B0FD7-3D31-9741-9062-FCA36B063F7F}" srcOrd="0" destOrd="0" presId="urn:microsoft.com/office/officeart/2005/8/layout/default"/>
    <dgm:cxn modelId="{205CBDE3-992C-4324-A8B7-DBBE62FE9A15}" srcId="{9426B937-82CC-413A-958E-142DCE0DD50D}" destId="{984B60FE-2F7F-43C4-8481-4494F76E2F09}" srcOrd="0" destOrd="0" parTransId="{DA90D0A5-FD68-40CE-8B01-3DD4511BFB88}" sibTransId="{FF809CF2-8EB1-4C85-B2A3-DBECD9113403}"/>
    <dgm:cxn modelId="{464BF8E4-981C-EB4F-8F1B-C1A3B914FF7A}" type="presOf" srcId="{15774F41-6049-4966-886D-E47C3EE3AA5B}" destId="{84D1D942-F387-3A4E-B74F-6351145EDDE8}" srcOrd="0" destOrd="0" presId="urn:microsoft.com/office/officeart/2005/8/layout/default"/>
    <dgm:cxn modelId="{62192AE6-735E-4DC8-8370-F50C01301BFD}" srcId="{9426B937-82CC-413A-958E-142DCE0DD50D}" destId="{AEF46CD5-2366-4C00-9C9A-C5EE94CB3C84}" srcOrd="3" destOrd="0" parTransId="{9C79AD9A-050C-4C06-8CE3-ED4D086F24D8}" sibTransId="{159DFBBE-9C47-4B97-B8A3-70F0BC20CBBD}"/>
    <dgm:cxn modelId="{EC4C54F6-7426-46A5-917B-E16D0FFE155A}" srcId="{9426B937-82CC-413A-958E-142DCE0DD50D}" destId="{15774F41-6049-4966-886D-E47C3EE3AA5B}" srcOrd="5" destOrd="0" parTransId="{D15370A7-D445-41CA-9A9B-4A627B7E88F6}" sibTransId="{02B17E17-0D80-4D44-B168-61280F07CD98}"/>
    <dgm:cxn modelId="{A344C0FC-92D6-B14C-BC54-5FC3C919782C}" type="presOf" srcId="{9D610110-8F20-4A69-A0F1-80682F799585}" destId="{065F6363-AE87-8B46-BD2B-26A3E04A62C0}" srcOrd="0" destOrd="0" presId="urn:microsoft.com/office/officeart/2005/8/layout/default"/>
    <dgm:cxn modelId="{6674855F-3DC1-E84D-A5F5-FF713B655CB1}" type="presParOf" srcId="{837D621D-12D1-7B4C-95E1-780AF59187BF}" destId="{31ACBD53-F8B1-FC4C-B3BA-9CE679CCA0BA}" srcOrd="0" destOrd="0" presId="urn:microsoft.com/office/officeart/2005/8/layout/default"/>
    <dgm:cxn modelId="{9CA3984B-A304-B744-8FD3-F4F71CE9F1B2}" type="presParOf" srcId="{837D621D-12D1-7B4C-95E1-780AF59187BF}" destId="{266EF39F-FDE8-8A41-B292-35E3622A3C08}" srcOrd="1" destOrd="0" presId="urn:microsoft.com/office/officeart/2005/8/layout/default"/>
    <dgm:cxn modelId="{88D8CF8A-E4A1-574D-A22B-125114024845}" type="presParOf" srcId="{837D621D-12D1-7B4C-95E1-780AF59187BF}" destId="{7F0B0FD7-3D31-9741-9062-FCA36B063F7F}" srcOrd="2" destOrd="0" presId="urn:microsoft.com/office/officeart/2005/8/layout/default"/>
    <dgm:cxn modelId="{FEC66CE5-3491-754C-9258-D1FF68CFEE4E}" type="presParOf" srcId="{837D621D-12D1-7B4C-95E1-780AF59187BF}" destId="{3BF1D718-6ECF-8543-866E-F8770B83BA24}" srcOrd="3" destOrd="0" presId="urn:microsoft.com/office/officeart/2005/8/layout/default"/>
    <dgm:cxn modelId="{CAFDB651-2996-8347-AFCC-F37CBC5B9C2B}" type="presParOf" srcId="{837D621D-12D1-7B4C-95E1-780AF59187BF}" destId="{20B4C8B8-8489-714A-BB10-250B2E159E8C}" srcOrd="4" destOrd="0" presId="urn:microsoft.com/office/officeart/2005/8/layout/default"/>
    <dgm:cxn modelId="{7294F4DC-A88D-6C4D-B99B-42E4C86BA69F}" type="presParOf" srcId="{837D621D-12D1-7B4C-95E1-780AF59187BF}" destId="{A9AF00CA-6CD6-3646-A2B9-FEE1851B2F23}" srcOrd="5" destOrd="0" presId="urn:microsoft.com/office/officeart/2005/8/layout/default"/>
    <dgm:cxn modelId="{74BF8601-61F4-2B45-9005-BD2A5C43D60A}" type="presParOf" srcId="{837D621D-12D1-7B4C-95E1-780AF59187BF}" destId="{4E825F54-C24E-E847-B416-B98C71D34342}" srcOrd="6" destOrd="0" presId="urn:microsoft.com/office/officeart/2005/8/layout/default"/>
    <dgm:cxn modelId="{66D484B6-6116-094C-8905-E327A41B22E1}" type="presParOf" srcId="{837D621D-12D1-7B4C-95E1-780AF59187BF}" destId="{21642D47-6275-C148-A1D5-03F5E824240D}" srcOrd="7" destOrd="0" presId="urn:microsoft.com/office/officeart/2005/8/layout/default"/>
    <dgm:cxn modelId="{6B717897-ADE7-6541-A9A5-B569F46E2928}" type="presParOf" srcId="{837D621D-12D1-7B4C-95E1-780AF59187BF}" destId="{065F6363-AE87-8B46-BD2B-26A3E04A62C0}" srcOrd="8" destOrd="0" presId="urn:microsoft.com/office/officeart/2005/8/layout/default"/>
    <dgm:cxn modelId="{E958C326-0581-BB45-A664-D6C918D84DB3}" type="presParOf" srcId="{837D621D-12D1-7B4C-95E1-780AF59187BF}" destId="{9592E6A8-4A04-CE46-B8E3-42346032A5DA}" srcOrd="9" destOrd="0" presId="urn:microsoft.com/office/officeart/2005/8/layout/default"/>
    <dgm:cxn modelId="{B1D4985F-02B9-2C44-994A-909A28A4F105}" type="presParOf" srcId="{837D621D-12D1-7B4C-95E1-780AF59187BF}" destId="{84D1D942-F387-3A4E-B74F-6351145EDDE8}" srcOrd="10" destOrd="0" presId="urn:microsoft.com/office/officeart/2005/8/layout/default"/>
    <dgm:cxn modelId="{A5C1F177-D0ED-8A4F-9740-03045FBBA95A}" type="presParOf" srcId="{837D621D-12D1-7B4C-95E1-780AF59187BF}" destId="{6B68A1DD-9C88-7B44-9E47-03E804C1CE53}" srcOrd="11" destOrd="0" presId="urn:microsoft.com/office/officeart/2005/8/layout/default"/>
    <dgm:cxn modelId="{243CD2EB-1E28-7542-A726-DF45879D0575}" type="presParOf" srcId="{837D621D-12D1-7B4C-95E1-780AF59187BF}" destId="{AEEBFB52-67D7-1A44-8B50-BA868D286F7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54D30A-88A6-4C19-8A66-C9564CC498F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F325E7D-95D5-413B-8A6D-D290E66F1343}">
      <dgm:prSet/>
      <dgm:spPr/>
      <dgm:t>
        <a:bodyPr/>
        <a:lstStyle/>
        <a:p>
          <a:pPr>
            <a:defRPr cap="all"/>
          </a:pPr>
          <a:r>
            <a:rPr lang="en-US" cap="none"/>
            <a:t>Data Collection &amp; Cleaning</a:t>
          </a:r>
        </a:p>
      </dgm:t>
    </dgm:pt>
    <dgm:pt modelId="{C938A260-896A-4B38-B964-B47F39B17025}" type="parTrans" cxnId="{050337E1-2D4B-470C-B43D-65D664A4DDB2}">
      <dgm:prSet/>
      <dgm:spPr/>
      <dgm:t>
        <a:bodyPr/>
        <a:lstStyle/>
        <a:p>
          <a:endParaRPr lang="en-US"/>
        </a:p>
      </dgm:t>
    </dgm:pt>
    <dgm:pt modelId="{CEC8CDF4-5974-458A-9F87-7DB806783CCF}" type="sibTrans" cxnId="{050337E1-2D4B-470C-B43D-65D664A4DDB2}">
      <dgm:prSet/>
      <dgm:spPr/>
      <dgm:t>
        <a:bodyPr/>
        <a:lstStyle/>
        <a:p>
          <a:endParaRPr lang="en-US"/>
        </a:p>
      </dgm:t>
    </dgm:pt>
    <dgm:pt modelId="{771B03FC-5864-47A8-8827-B462A0F57C84}">
      <dgm:prSet/>
      <dgm:spPr/>
      <dgm:t>
        <a:bodyPr/>
        <a:lstStyle/>
        <a:p>
          <a:pPr>
            <a:defRPr cap="all"/>
          </a:pPr>
          <a:r>
            <a:rPr lang="en-US" cap="none"/>
            <a:t>Implement Basic Model Architecture &amp; Pipeline</a:t>
          </a:r>
        </a:p>
      </dgm:t>
    </dgm:pt>
    <dgm:pt modelId="{B793C113-A730-40BD-A6BB-8F27C92575C2}" type="parTrans" cxnId="{27A9DEFA-42B1-4697-B491-34ACBA0F6AF3}">
      <dgm:prSet/>
      <dgm:spPr/>
      <dgm:t>
        <a:bodyPr/>
        <a:lstStyle/>
        <a:p>
          <a:endParaRPr lang="en-US"/>
        </a:p>
      </dgm:t>
    </dgm:pt>
    <dgm:pt modelId="{EFD175DA-F820-4F0C-A6EF-3D624AA996B3}" type="sibTrans" cxnId="{27A9DEFA-42B1-4697-B491-34ACBA0F6AF3}">
      <dgm:prSet/>
      <dgm:spPr/>
      <dgm:t>
        <a:bodyPr/>
        <a:lstStyle/>
        <a:p>
          <a:endParaRPr lang="en-US"/>
        </a:p>
      </dgm:t>
    </dgm:pt>
    <dgm:pt modelId="{4C109941-8C8F-49F7-8B54-30E71B5B8029}">
      <dgm:prSet/>
      <dgm:spPr/>
      <dgm:t>
        <a:bodyPr/>
        <a:lstStyle/>
        <a:p>
          <a:pPr>
            <a:defRPr cap="all"/>
          </a:pPr>
          <a:r>
            <a:rPr lang="en-US" cap="none"/>
            <a:t>Implement At Least Two Evaluation Metrics</a:t>
          </a:r>
        </a:p>
      </dgm:t>
    </dgm:pt>
    <dgm:pt modelId="{FC4FA7F1-1EFA-40F9-A870-A577FC652F89}" type="parTrans" cxnId="{060B6DEA-CE57-4281-A425-570E2066C6C7}">
      <dgm:prSet/>
      <dgm:spPr/>
      <dgm:t>
        <a:bodyPr/>
        <a:lstStyle/>
        <a:p>
          <a:endParaRPr lang="en-US"/>
        </a:p>
      </dgm:t>
    </dgm:pt>
    <dgm:pt modelId="{3F809D61-B84A-4A13-8ED4-17B0C3BE7EAD}" type="sibTrans" cxnId="{060B6DEA-CE57-4281-A425-570E2066C6C7}">
      <dgm:prSet/>
      <dgm:spPr/>
      <dgm:t>
        <a:bodyPr/>
        <a:lstStyle/>
        <a:p>
          <a:endParaRPr lang="en-US"/>
        </a:p>
      </dgm:t>
    </dgm:pt>
    <dgm:pt modelId="{B4AE6735-02D4-435D-B497-5EE2EA42C8FB}" type="pres">
      <dgm:prSet presAssocID="{7B54D30A-88A6-4C19-8A66-C9564CC498F4}" presName="root" presStyleCnt="0">
        <dgm:presLayoutVars>
          <dgm:dir/>
          <dgm:resizeHandles val="exact"/>
        </dgm:presLayoutVars>
      </dgm:prSet>
      <dgm:spPr/>
    </dgm:pt>
    <dgm:pt modelId="{82C65217-BA91-4812-9588-B00FB1D19C0B}" type="pres">
      <dgm:prSet presAssocID="{5F325E7D-95D5-413B-8A6D-D290E66F1343}" presName="compNode" presStyleCnt="0"/>
      <dgm:spPr/>
    </dgm:pt>
    <dgm:pt modelId="{B4D120D7-8FFD-4B68-A322-031BF3542E35}" type="pres">
      <dgm:prSet presAssocID="{5F325E7D-95D5-413B-8A6D-D290E66F1343}" presName="iconBgRect" presStyleLbl="bgShp" presStyleIdx="0" presStyleCnt="3"/>
      <dgm:spPr/>
    </dgm:pt>
    <dgm:pt modelId="{D43C6F23-3D7C-49AE-B407-98E89BD5E2F3}" type="pres">
      <dgm:prSet presAssocID="{5F325E7D-95D5-413B-8A6D-D290E66F13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C5987C3-E37C-475B-B6B7-C9B609DB038F}" type="pres">
      <dgm:prSet presAssocID="{5F325E7D-95D5-413B-8A6D-D290E66F1343}" presName="spaceRect" presStyleCnt="0"/>
      <dgm:spPr/>
    </dgm:pt>
    <dgm:pt modelId="{D235E857-06EC-49D9-9F50-929A1A21250E}" type="pres">
      <dgm:prSet presAssocID="{5F325E7D-95D5-413B-8A6D-D290E66F1343}" presName="textRect" presStyleLbl="revTx" presStyleIdx="0" presStyleCnt="3">
        <dgm:presLayoutVars>
          <dgm:chMax val="1"/>
          <dgm:chPref val="1"/>
        </dgm:presLayoutVars>
      </dgm:prSet>
      <dgm:spPr/>
    </dgm:pt>
    <dgm:pt modelId="{9E5F6EEE-0ACC-495A-80DC-C5ECF7A2B0D8}" type="pres">
      <dgm:prSet presAssocID="{CEC8CDF4-5974-458A-9F87-7DB806783CCF}" presName="sibTrans" presStyleCnt="0"/>
      <dgm:spPr/>
    </dgm:pt>
    <dgm:pt modelId="{3EED3AEF-4424-4522-9F33-BE7DB22D9796}" type="pres">
      <dgm:prSet presAssocID="{771B03FC-5864-47A8-8827-B462A0F57C84}" presName="compNode" presStyleCnt="0"/>
      <dgm:spPr/>
    </dgm:pt>
    <dgm:pt modelId="{7F6B5B62-DB42-45E5-8350-985ADF7EB5AE}" type="pres">
      <dgm:prSet presAssocID="{771B03FC-5864-47A8-8827-B462A0F57C84}" presName="iconBgRect" presStyleLbl="bgShp" presStyleIdx="1" presStyleCnt="3"/>
      <dgm:spPr/>
    </dgm:pt>
    <dgm:pt modelId="{C2CE0B74-50D8-4ADB-B542-B37A236FC79F}" type="pres">
      <dgm:prSet presAssocID="{771B03FC-5864-47A8-8827-B462A0F57C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0FADE1E0-F967-48F9-BD1E-D94CCF81ADAD}" type="pres">
      <dgm:prSet presAssocID="{771B03FC-5864-47A8-8827-B462A0F57C84}" presName="spaceRect" presStyleCnt="0"/>
      <dgm:spPr/>
    </dgm:pt>
    <dgm:pt modelId="{2EBEEDD8-0A6F-490A-9899-9C6B43375ED6}" type="pres">
      <dgm:prSet presAssocID="{771B03FC-5864-47A8-8827-B462A0F57C84}" presName="textRect" presStyleLbl="revTx" presStyleIdx="1" presStyleCnt="3">
        <dgm:presLayoutVars>
          <dgm:chMax val="1"/>
          <dgm:chPref val="1"/>
        </dgm:presLayoutVars>
      </dgm:prSet>
      <dgm:spPr/>
    </dgm:pt>
    <dgm:pt modelId="{2F279FF5-CF36-4077-859D-BC630AD624E4}" type="pres">
      <dgm:prSet presAssocID="{EFD175DA-F820-4F0C-A6EF-3D624AA996B3}" presName="sibTrans" presStyleCnt="0"/>
      <dgm:spPr/>
    </dgm:pt>
    <dgm:pt modelId="{3CF54DA1-55B1-4B71-84DC-F5AB20EADC0F}" type="pres">
      <dgm:prSet presAssocID="{4C109941-8C8F-49F7-8B54-30E71B5B8029}" presName="compNode" presStyleCnt="0"/>
      <dgm:spPr/>
    </dgm:pt>
    <dgm:pt modelId="{575EA777-8878-4176-A08E-D138BFA831CC}" type="pres">
      <dgm:prSet presAssocID="{4C109941-8C8F-49F7-8B54-30E71B5B8029}" presName="iconBgRect" presStyleLbl="bgShp" presStyleIdx="2" presStyleCnt="3"/>
      <dgm:spPr/>
    </dgm:pt>
    <dgm:pt modelId="{7A052748-85B9-44E8-8999-112B43921377}" type="pres">
      <dgm:prSet presAssocID="{4C109941-8C8F-49F7-8B54-30E71B5B8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838F5A0-D5C3-42A0-BAD5-5AEC10D00AB4}" type="pres">
      <dgm:prSet presAssocID="{4C109941-8C8F-49F7-8B54-30E71B5B8029}" presName="spaceRect" presStyleCnt="0"/>
      <dgm:spPr/>
    </dgm:pt>
    <dgm:pt modelId="{FEB1D52F-00E2-4D6D-9FF5-4CB748A64F6A}" type="pres">
      <dgm:prSet presAssocID="{4C109941-8C8F-49F7-8B54-30E71B5B80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D58C20-D1F2-411A-919C-D54CDAC9C40E}" type="presOf" srcId="{771B03FC-5864-47A8-8827-B462A0F57C84}" destId="{2EBEEDD8-0A6F-490A-9899-9C6B43375ED6}" srcOrd="0" destOrd="0" presId="urn:microsoft.com/office/officeart/2018/5/layout/IconCircleLabelList"/>
    <dgm:cxn modelId="{B953B430-2F38-422A-8C2B-247BF795925B}" type="presOf" srcId="{7B54D30A-88A6-4C19-8A66-C9564CC498F4}" destId="{B4AE6735-02D4-435D-B497-5EE2EA42C8FB}" srcOrd="0" destOrd="0" presId="urn:microsoft.com/office/officeart/2018/5/layout/IconCircleLabelList"/>
    <dgm:cxn modelId="{F9405376-5E34-4F21-85F0-98C5361A340E}" type="presOf" srcId="{5F325E7D-95D5-413B-8A6D-D290E66F1343}" destId="{D235E857-06EC-49D9-9F50-929A1A21250E}" srcOrd="0" destOrd="0" presId="urn:microsoft.com/office/officeart/2018/5/layout/IconCircleLabelList"/>
    <dgm:cxn modelId="{0061BDD3-45E1-41B6-9FF9-0CFC5A4C14BC}" type="presOf" srcId="{4C109941-8C8F-49F7-8B54-30E71B5B8029}" destId="{FEB1D52F-00E2-4D6D-9FF5-4CB748A64F6A}" srcOrd="0" destOrd="0" presId="urn:microsoft.com/office/officeart/2018/5/layout/IconCircleLabelList"/>
    <dgm:cxn modelId="{050337E1-2D4B-470C-B43D-65D664A4DDB2}" srcId="{7B54D30A-88A6-4C19-8A66-C9564CC498F4}" destId="{5F325E7D-95D5-413B-8A6D-D290E66F1343}" srcOrd="0" destOrd="0" parTransId="{C938A260-896A-4B38-B964-B47F39B17025}" sibTransId="{CEC8CDF4-5974-458A-9F87-7DB806783CCF}"/>
    <dgm:cxn modelId="{060B6DEA-CE57-4281-A425-570E2066C6C7}" srcId="{7B54D30A-88A6-4C19-8A66-C9564CC498F4}" destId="{4C109941-8C8F-49F7-8B54-30E71B5B8029}" srcOrd="2" destOrd="0" parTransId="{FC4FA7F1-1EFA-40F9-A870-A577FC652F89}" sibTransId="{3F809D61-B84A-4A13-8ED4-17B0C3BE7EAD}"/>
    <dgm:cxn modelId="{27A9DEFA-42B1-4697-B491-34ACBA0F6AF3}" srcId="{7B54D30A-88A6-4C19-8A66-C9564CC498F4}" destId="{771B03FC-5864-47A8-8827-B462A0F57C84}" srcOrd="1" destOrd="0" parTransId="{B793C113-A730-40BD-A6BB-8F27C92575C2}" sibTransId="{EFD175DA-F820-4F0C-A6EF-3D624AA996B3}"/>
    <dgm:cxn modelId="{2AC1EB53-B8E3-4E1C-A4DA-1E8DAA35D6C6}" type="presParOf" srcId="{B4AE6735-02D4-435D-B497-5EE2EA42C8FB}" destId="{82C65217-BA91-4812-9588-B00FB1D19C0B}" srcOrd="0" destOrd="0" presId="urn:microsoft.com/office/officeart/2018/5/layout/IconCircleLabelList"/>
    <dgm:cxn modelId="{69A342A9-9DDA-446E-B5F3-6FC7C05F552C}" type="presParOf" srcId="{82C65217-BA91-4812-9588-B00FB1D19C0B}" destId="{B4D120D7-8FFD-4B68-A322-031BF3542E35}" srcOrd="0" destOrd="0" presId="urn:microsoft.com/office/officeart/2018/5/layout/IconCircleLabelList"/>
    <dgm:cxn modelId="{6CC9F679-7C3A-435D-84EF-323600842529}" type="presParOf" srcId="{82C65217-BA91-4812-9588-B00FB1D19C0B}" destId="{D43C6F23-3D7C-49AE-B407-98E89BD5E2F3}" srcOrd="1" destOrd="0" presId="urn:microsoft.com/office/officeart/2018/5/layout/IconCircleLabelList"/>
    <dgm:cxn modelId="{A99B2A8A-582D-4B38-AF35-ADCE23C0D1FB}" type="presParOf" srcId="{82C65217-BA91-4812-9588-B00FB1D19C0B}" destId="{9C5987C3-E37C-475B-B6B7-C9B609DB038F}" srcOrd="2" destOrd="0" presId="urn:microsoft.com/office/officeart/2018/5/layout/IconCircleLabelList"/>
    <dgm:cxn modelId="{23A492D0-FBA5-46B4-80DC-73AE214D2CC4}" type="presParOf" srcId="{82C65217-BA91-4812-9588-B00FB1D19C0B}" destId="{D235E857-06EC-49D9-9F50-929A1A21250E}" srcOrd="3" destOrd="0" presId="urn:microsoft.com/office/officeart/2018/5/layout/IconCircleLabelList"/>
    <dgm:cxn modelId="{E97B9D44-143B-4A19-8B6E-4B22363B3435}" type="presParOf" srcId="{B4AE6735-02D4-435D-B497-5EE2EA42C8FB}" destId="{9E5F6EEE-0ACC-495A-80DC-C5ECF7A2B0D8}" srcOrd="1" destOrd="0" presId="urn:microsoft.com/office/officeart/2018/5/layout/IconCircleLabelList"/>
    <dgm:cxn modelId="{F6F34F65-78B4-40D3-A5FC-00885A4301D3}" type="presParOf" srcId="{B4AE6735-02D4-435D-B497-5EE2EA42C8FB}" destId="{3EED3AEF-4424-4522-9F33-BE7DB22D9796}" srcOrd="2" destOrd="0" presId="urn:microsoft.com/office/officeart/2018/5/layout/IconCircleLabelList"/>
    <dgm:cxn modelId="{EBEFA842-338F-4CF3-89EC-14016CDC0A49}" type="presParOf" srcId="{3EED3AEF-4424-4522-9F33-BE7DB22D9796}" destId="{7F6B5B62-DB42-45E5-8350-985ADF7EB5AE}" srcOrd="0" destOrd="0" presId="urn:microsoft.com/office/officeart/2018/5/layout/IconCircleLabelList"/>
    <dgm:cxn modelId="{57184BF3-149A-4B83-8060-80C03FCB5992}" type="presParOf" srcId="{3EED3AEF-4424-4522-9F33-BE7DB22D9796}" destId="{C2CE0B74-50D8-4ADB-B542-B37A236FC79F}" srcOrd="1" destOrd="0" presId="urn:microsoft.com/office/officeart/2018/5/layout/IconCircleLabelList"/>
    <dgm:cxn modelId="{9328DE3F-2EC6-448E-9718-267B5DE6485C}" type="presParOf" srcId="{3EED3AEF-4424-4522-9F33-BE7DB22D9796}" destId="{0FADE1E0-F967-48F9-BD1E-D94CCF81ADAD}" srcOrd="2" destOrd="0" presId="urn:microsoft.com/office/officeart/2018/5/layout/IconCircleLabelList"/>
    <dgm:cxn modelId="{1C6D4961-19B2-4C09-8E3A-629945A61521}" type="presParOf" srcId="{3EED3AEF-4424-4522-9F33-BE7DB22D9796}" destId="{2EBEEDD8-0A6F-490A-9899-9C6B43375ED6}" srcOrd="3" destOrd="0" presId="urn:microsoft.com/office/officeart/2018/5/layout/IconCircleLabelList"/>
    <dgm:cxn modelId="{D2C5A2B5-721E-4B21-B381-34D3FA773592}" type="presParOf" srcId="{B4AE6735-02D4-435D-B497-5EE2EA42C8FB}" destId="{2F279FF5-CF36-4077-859D-BC630AD624E4}" srcOrd="3" destOrd="0" presId="urn:microsoft.com/office/officeart/2018/5/layout/IconCircleLabelList"/>
    <dgm:cxn modelId="{6D982672-8517-41C6-B529-1518925FEA2C}" type="presParOf" srcId="{B4AE6735-02D4-435D-B497-5EE2EA42C8FB}" destId="{3CF54DA1-55B1-4B71-84DC-F5AB20EADC0F}" srcOrd="4" destOrd="0" presId="urn:microsoft.com/office/officeart/2018/5/layout/IconCircleLabelList"/>
    <dgm:cxn modelId="{62F9DB03-55BF-4E62-A8B9-A32B1E4F1CFB}" type="presParOf" srcId="{3CF54DA1-55B1-4B71-84DC-F5AB20EADC0F}" destId="{575EA777-8878-4176-A08E-D138BFA831CC}" srcOrd="0" destOrd="0" presId="urn:microsoft.com/office/officeart/2018/5/layout/IconCircleLabelList"/>
    <dgm:cxn modelId="{D8F5DB21-A049-4295-8492-F50BF632B760}" type="presParOf" srcId="{3CF54DA1-55B1-4B71-84DC-F5AB20EADC0F}" destId="{7A052748-85B9-44E8-8999-112B43921377}" srcOrd="1" destOrd="0" presId="urn:microsoft.com/office/officeart/2018/5/layout/IconCircleLabelList"/>
    <dgm:cxn modelId="{9B28FA9E-8E59-4C56-B6D5-BB117A88B210}" type="presParOf" srcId="{3CF54DA1-55B1-4B71-84DC-F5AB20EADC0F}" destId="{8838F5A0-D5C3-42A0-BAD5-5AEC10D00AB4}" srcOrd="2" destOrd="0" presId="urn:microsoft.com/office/officeart/2018/5/layout/IconCircleLabelList"/>
    <dgm:cxn modelId="{BD11F765-8788-45C0-9100-08AC2E15964A}" type="presParOf" srcId="{3CF54DA1-55B1-4B71-84DC-F5AB20EADC0F}" destId="{FEB1D52F-00E2-4D6D-9FF5-4CB748A64F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2E06B-62C1-46E1-BC98-243596272C28}">
      <dsp:nvSpPr>
        <dsp:cNvPr id="0" name=""/>
        <dsp:cNvSpPr/>
      </dsp:nvSpPr>
      <dsp:spPr>
        <a:xfrm>
          <a:off x="1890816" y="147889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036E-8BAC-44E9-8316-FC4C7D69FFAE}">
      <dsp:nvSpPr>
        <dsp:cNvPr id="0" name=""/>
        <dsp:cNvSpPr/>
      </dsp:nvSpPr>
      <dsp:spPr>
        <a:xfrm>
          <a:off x="488187" y="179123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Framework</a:t>
          </a:r>
        </a:p>
      </dsp:txBody>
      <dsp:txXfrm>
        <a:off x="488187" y="1791239"/>
        <a:ext cx="4315781" cy="647367"/>
      </dsp:txXfrm>
    </dsp:sp>
    <dsp:sp modelId="{CA78E525-0C80-447B-BA0E-239EB583CCEB}">
      <dsp:nvSpPr>
        <dsp:cNvPr id="0" name=""/>
        <dsp:cNvSpPr/>
      </dsp:nvSpPr>
      <dsp:spPr>
        <a:xfrm>
          <a:off x="488187" y="2500386"/>
          <a:ext cx="4315781" cy="73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TensorFlow</a:t>
          </a:r>
        </a:p>
      </dsp:txBody>
      <dsp:txXfrm>
        <a:off x="488187" y="2500386"/>
        <a:ext cx="4315781" cy="734381"/>
      </dsp:txXfrm>
    </dsp:sp>
    <dsp:sp modelId="{A9F5E466-C0E6-4BA3-B034-0089300E11C4}">
      <dsp:nvSpPr>
        <dsp:cNvPr id="0" name=""/>
        <dsp:cNvSpPr/>
      </dsp:nvSpPr>
      <dsp:spPr>
        <a:xfrm>
          <a:off x="6844884" y="147889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3F01-7CDF-411D-84E2-B374E714077A}">
      <dsp:nvSpPr>
        <dsp:cNvPr id="0" name=""/>
        <dsp:cNvSpPr/>
      </dsp:nvSpPr>
      <dsp:spPr>
        <a:xfrm>
          <a:off x="5559230" y="1791239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Data split</a:t>
          </a:r>
        </a:p>
      </dsp:txBody>
      <dsp:txXfrm>
        <a:off x="5559230" y="1791239"/>
        <a:ext cx="4315781" cy="647367"/>
      </dsp:txXfrm>
    </dsp:sp>
    <dsp:sp modelId="{6DA4AC3D-D499-41A6-B22F-25477B5F8431}">
      <dsp:nvSpPr>
        <dsp:cNvPr id="0" name=""/>
        <dsp:cNvSpPr/>
      </dsp:nvSpPr>
      <dsp:spPr>
        <a:xfrm>
          <a:off x="5728083" y="2508391"/>
          <a:ext cx="3570240" cy="7343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80% Training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10% Validation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10% Test</a:t>
          </a:r>
        </a:p>
      </dsp:txBody>
      <dsp:txXfrm>
        <a:off x="5728083" y="2508391"/>
        <a:ext cx="3570240" cy="73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5D6F99-B04A-C44B-B82B-8E58EF733A6D}">
      <dsp:nvSpPr>
        <dsp:cNvPr id="0" name=""/>
        <dsp:cNvSpPr/>
      </dsp:nvSpPr>
      <dsp:spPr>
        <a:xfrm>
          <a:off x="0" y="0"/>
          <a:ext cx="7979664" cy="60887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Grammatical Accuracy Rate</a:t>
          </a:r>
          <a:endParaRPr lang="en-US" sz="1600" kern="1200"/>
        </a:p>
      </dsp:txBody>
      <dsp:txXfrm>
        <a:off x="17833" y="17833"/>
        <a:ext cx="7251398" cy="573212"/>
      </dsp:txXfrm>
    </dsp:sp>
    <dsp:sp modelId="{B1353C43-5074-0D47-AC7B-CC7A6B0AE8B1}">
      <dsp:nvSpPr>
        <dsp:cNvPr id="0" name=""/>
        <dsp:cNvSpPr/>
      </dsp:nvSpPr>
      <dsp:spPr>
        <a:xfrm>
          <a:off x="595884" y="693444"/>
          <a:ext cx="7979664" cy="60887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ROUGE Score</a:t>
          </a:r>
          <a:r>
            <a:rPr lang="en-US" sz="1600" kern="1200"/>
            <a:t>: Measures recall-oriented aspects, valuable for summarization</a:t>
          </a:r>
        </a:p>
      </dsp:txBody>
      <dsp:txXfrm>
        <a:off x="613717" y="711277"/>
        <a:ext cx="6952343" cy="573212"/>
      </dsp:txXfrm>
    </dsp:sp>
    <dsp:sp modelId="{8D37F7B9-ACE7-A04F-9E63-2F13C25A7833}">
      <dsp:nvSpPr>
        <dsp:cNvPr id="0" name=""/>
        <dsp:cNvSpPr/>
      </dsp:nvSpPr>
      <dsp:spPr>
        <a:xfrm>
          <a:off x="1191767" y="1386889"/>
          <a:ext cx="7979664" cy="60887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err="1"/>
            <a:t>BertScore</a:t>
          </a:r>
          <a:r>
            <a:rPr lang="en-US" sz="1600" kern="1200"/>
            <a:t>: Semantic similarity between </a:t>
          </a:r>
          <a:r>
            <a:rPr lang="en-US" sz="1600" kern="1200">
              <a:latin typeface="Grandview Display"/>
            </a:rPr>
            <a:t>abstracts and</a:t>
          </a:r>
          <a:r>
            <a:rPr lang="en-US" sz="1600" kern="1200"/>
            <a:t> </a:t>
          </a:r>
          <a:r>
            <a:rPr lang="en-US" sz="1600" kern="1200">
              <a:latin typeface="Grandview Display"/>
            </a:rPr>
            <a:t>titles</a:t>
          </a:r>
          <a:r>
            <a:rPr lang="en-US" sz="1600" kern="1200"/>
            <a:t>, using contextual embeddings from BERT</a:t>
          </a:r>
        </a:p>
      </dsp:txBody>
      <dsp:txXfrm>
        <a:off x="1209600" y="1404722"/>
        <a:ext cx="6952343" cy="573212"/>
      </dsp:txXfrm>
    </dsp:sp>
    <dsp:sp modelId="{AC5AB481-7C6A-954E-A7AB-E83CC4D7ECF9}">
      <dsp:nvSpPr>
        <dsp:cNvPr id="0" name=""/>
        <dsp:cNvSpPr/>
      </dsp:nvSpPr>
      <dsp:spPr>
        <a:xfrm>
          <a:off x="1787652" y="2080334"/>
          <a:ext cx="7979664" cy="60887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BLEU Score</a:t>
          </a:r>
          <a:r>
            <a:rPr lang="en-US" sz="1600" kern="1200"/>
            <a:t>: Measures n-gram overlap between generated and actual tiles</a:t>
          </a:r>
        </a:p>
      </dsp:txBody>
      <dsp:txXfrm>
        <a:off x="1805485" y="2098167"/>
        <a:ext cx="6952343" cy="573212"/>
      </dsp:txXfrm>
    </dsp:sp>
    <dsp:sp modelId="{FA6D916F-5A3F-EE40-AAE2-19DD0A580D9D}">
      <dsp:nvSpPr>
        <dsp:cNvPr id="0" name=""/>
        <dsp:cNvSpPr/>
      </dsp:nvSpPr>
      <dsp:spPr>
        <a:xfrm>
          <a:off x="2383535" y="2773779"/>
          <a:ext cx="7979664" cy="608878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Perplexity:</a:t>
          </a:r>
          <a:r>
            <a:rPr lang="en-US" sz="1600" kern="1200"/>
            <a:t> Uncertainty in predicting the next word in a sequence (Confident in predictions)</a:t>
          </a:r>
        </a:p>
      </dsp:txBody>
      <dsp:txXfrm>
        <a:off x="2401368" y="2791612"/>
        <a:ext cx="6952343" cy="573212"/>
      </dsp:txXfrm>
    </dsp:sp>
    <dsp:sp modelId="{77221573-7A64-0F47-8A53-7B6FFD9E2980}">
      <dsp:nvSpPr>
        <dsp:cNvPr id="0" name=""/>
        <dsp:cNvSpPr/>
      </dsp:nvSpPr>
      <dsp:spPr>
        <a:xfrm>
          <a:off x="7763778" y="624705"/>
          <a:ext cx="35999" cy="35999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71878" y="624705"/>
        <a:ext cx="19799" cy="27089"/>
      </dsp:txXfrm>
    </dsp:sp>
    <dsp:sp modelId="{072D6BEF-2726-F641-A297-7B71D6D1EC90}">
      <dsp:nvSpPr>
        <dsp:cNvPr id="0" name=""/>
        <dsp:cNvSpPr/>
      </dsp:nvSpPr>
      <dsp:spPr>
        <a:xfrm>
          <a:off x="8359662" y="1318150"/>
          <a:ext cx="35999" cy="35999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67762" y="1318150"/>
        <a:ext cx="19799" cy="27089"/>
      </dsp:txXfrm>
    </dsp:sp>
    <dsp:sp modelId="{32944DB1-322E-674C-8F2E-90D9A0926E25}">
      <dsp:nvSpPr>
        <dsp:cNvPr id="0" name=""/>
        <dsp:cNvSpPr/>
      </dsp:nvSpPr>
      <dsp:spPr>
        <a:xfrm>
          <a:off x="8955546" y="2001447"/>
          <a:ext cx="35999" cy="35999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63646" y="2001447"/>
        <a:ext cx="19799" cy="27089"/>
      </dsp:txXfrm>
    </dsp:sp>
    <dsp:sp modelId="{26BB8090-2618-F14D-A1A2-15729CE271CC}">
      <dsp:nvSpPr>
        <dsp:cNvPr id="0" name=""/>
        <dsp:cNvSpPr/>
      </dsp:nvSpPr>
      <dsp:spPr>
        <a:xfrm>
          <a:off x="9551430" y="2701657"/>
          <a:ext cx="35999" cy="35999"/>
        </a:xfrm>
        <a:prstGeom prst="downArrow">
          <a:avLst>
            <a:gd name="adj1" fmla="val 55000"/>
            <a:gd name="adj2" fmla="val 4500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59530" y="2701657"/>
        <a:ext cx="19799" cy="27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CBD53-F8B1-FC4C-B3BA-9CE679CCA0BA}">
      <dsp:nvSpPr>
        <dsp:cNvPr id="0" name=""/>
        <dsp:cNvSpPr/>
      </dsp:nvSpPr>
      <dsp:spPr>
        <a:xfrm>
          <a:off x="2445" y="518489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1: </a:t>
          </a:r>
          <a:br>
            <a:rPr lang="en-US" sz="2200" kern="1200"/>
          </a:br>
          <a:r>
            <a:rPr lang="en-US" sz="2200" kern="1200"/>
            <a:t>Data Preprocessing</a:t>
          </a:r>
        </a:p>
      </dsp:txBody>
      <dsp:txXfrm>
        <a:off x="2445" y="518489"/>
        <a:ext cx="2654496" cy="1082620"/>
      </dsp:txXfrm>
    </dsp:sp>
    <dsp:sp modelId="{7F0B0FD7-3D31-9741-9062-FCA36B063F7F}">
      <dsp:nvSpPr>
        <dsp:cNvPr id="0" name=""/>
        <dsp:cNvSpPr/>
      </dsp:nvSpPr>
      <dsp:spPr>
        <a:xfrm>
          <a:off x="2837378" y="518489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2: </a:t>
          </a:r>
          <a:br>
            <a:rPr lang="en-US" sz="2200" kern="1200"/>
          </a:br>
          <a:r>
            <a:rPr lang="en-US" sz="2200" kern="1200"/>
            <a:t>Simple Seq2Seq Baseline Model</a:t>
          </a:r>
        </a:p>
      </dsp:txBody>
      <dsp:txXfrm>
        <a:off x="2837378" y="518489"/>
        <a:ext cx="2654496" cy="1082620"/>
      </dsp:txXfrm>
    </dsp:sp>
    <dsp:sp modelId="{20B4C8B8-8489-714A-BB10-250B2E159E8C}">
      <dsp:nvSpPr>
        <dsp:cNvPr id="0" name=""/>
        <dsp:cNvSpPr/>
      </dsp:nvSpPr>
      <dsp:spPr>
        <a:xfrm>
          <a:off x="5672311" y="518489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3: Evaluation Metrics &amp; Validation</a:t>
          </a:r>
        </a:p>
      </dsp:txBody>
      <dsp:txXfrm>
        <a:off x="5672311" y="518489"/>
        <a:ext cx="2654496" cy="1082620"/>
      </dsp:txXfrm>
    </dsp:sp>
    <dsp:sp modelId="{4E825F54-C24E-E847-B416-B98C71D34342}">
      <dsp:nvSpPr>
        <dsp:cNvPr id="0" name=""/>
        <dsp:cNvSpPr/>
      </dsp:nvSpPr>
      <dsp:spPr>
        <a:xfrm>
          <a:off x="8507244" y="518489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4: </a:t>
          </a:r>
          <a:br>
            <a:rPr lang="en-US" sz="2200" kern="1200"/>
          </a:br>
          <a:r>
            <a:rPr lang="en-US" sz="2200" kern="1200"/>
            <a:t>Model Optimization &amp; Experimentation</a:t>
          </a:r>
        </a:p>
      </dsp:txBody>
      <dsp:txXfrm>
        <a:off x="8507244" y="518489"/>
        <a:ext cx="2654496" cy="1082620"/>
      </dsp:txXfrm>
    </dsp:sp>
    <dsp:sp modelId="{065F6363-AE87-8B46-BD2B-26A3E04A62C0}">
      <dsp:nvSpPr>
        <dsp:cNvPr id="0" name=""/>
        <dsp:cNvSpPr/>
      </dsp:nvSpPr>
      <dsp:spPr>
        <a:xfrm>
          <a:off x="1419912" y="1781547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5: </a:t>
          </a:r>
          <a:br>
            <a:rPr lang="en-US" sz="2200" kern="1200"/>
          </a:br>
          <a:r>
            <a:rPr lang="en-US" sz="2200" kern="1200">
              <a:latin typeface="Grandview Display"/>
            </a:rPr>
            <a:t>Compare Model/Data setup</a:t>
          </a:r>
          <a:endParaRPr lang="en-US" sz="2200" kern="1200"/>
        </a:p>
      </dsp:txBody>
      <dsp:txXfrm>
        <a:off x="1419912" y="1781547"/>
        <a:ext cx="2654496" cy="1082620"/>
      </dsp:txXfrm>
    </dsp:sp>
    <dsp:sp modelId="{84D1D942-F387-3A4E-B74F-6351145EDDE8}">
      <dsp:nvSpPr>
        <dsp:cNvPr id="0" name=""/>
        <dsp:cNvSpPr/>
      </dsp:nvSpPr>
      <dsp:spPr>
        <a:xfrm>
          <a:off x="4254845" y="1781547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6: </a:t>
          </a:r>
          <a:br>
            <a:rPr lang="en-US" sz="2200" kern="1200"/>
          </a:br>
          <a:r>
            <a:rPr lang="en-US" sz="2200" kern="1200"/>
            <a:t>Final Model Refinement</a:t>
          </a:r>
        </a:p>
      </dsp:txBody>
      <dsp:txXfrm>
        <a:off x="4254845" y="1781547"/>
        <a:ext cx="2654496" cy="1082620"/>
      </dsp:txXfrm>
    </dsp:sp>
    <dsp:sp modelId="{AEEBFB52-67D7-1A44-8B50-BA868D286F7A}">
      <dsp:nvSpPr>
        <dsp:cNvPr id="0" name=""/>
        <dsp:cNvSpPr/>
      </dsp:nvSpPr>
      <dsp:spPr>
        <a:xfrm>
          <a:off x="7089778" y="1781547"/>
          <a:ext cx="2654496" cy="10826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Milestone 7: Documentation &amp; Final Evaluation</a:t>
          </a:r>
        </a:p>
      </dsp:txBody>
      <dsp:txXfrm>
        <a:off x="7089778" y="1781547"/>
        <a:ext cx="2654496" cy="1082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120D7-8FFD-4B68-A322-031BF3542E35}">
      <dsp:nvSpPr>
        <dsp:cNvPr id="0" name=""/>
        <dsp:cNvSpPr/>
      </dsp:nvSpPr>
      <dsp:spPr>
        <a:xfrm>
          <a:off x="686100" y="116328"/>
          <a:ext cx="1852875" cy="1852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C6F23-3D7C-49AE-B407-98E89BD5E2F3}">
      <dsp:nvSpPr>
        <dsp:cNvPr id="0" name=""/>
        <dsp:cNvSpPr/>
      </dsp:nvSpPr>
      <dsp:spPr>
        <a:xfrm>
          <a:off x="1080975" y="51120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5E857-06EC-49D9-9F50-929A1A21250E}">
      <dsp:nvSpPr>
        <dsp:cNvPr id="0" name=""/>
        <dsp:cNvSpPr/>
      </dsp:nvSpPr>
      <dsp:spPr>
        <a:xfrm>
          <a:off x="93787" y="254632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none"/>
            <a:t>Data Collection &amp; Cleaning</a:t>
          </a:r>
        </a:p>
      </dsp:txBody>
      <dsp:txXfrm>
        <a:off x="93787" y="2546329"/>
        <a:ext cx="3037500" cy="720000"/>
      </dsp:txXfrm>
    </dsp:sp>
    <dsp:sp modelId="{7F6B5B62-DB42-45E5-8350-985ADF7EB5AE}">
      <dsp:nvSpPr>
        <dsp:cNvPr id="0" name=""/>
        <dsp:cNvSpPr/>
      </dsp:nvSpPr>
      <dsp:spPr>
        <a:xfrm>
          <a:off x="4255162" y="116328"/>
          <a:ext cx="1852875" cy="1852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E0B74-50D8-4ADB-B542-B37A236FC79F}">
      <dsp:nvSpPr>
        <dsp:cNvPr id="0" name=""/>
        <dsp:cNvSpPr/>
      </dsp:nvSpPr>
      <dsp:spPr>
        <a:xfrm>
          <a:off x="4650037" y="51120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EEDD8-0A6F-490A-9899-9C6B43375ED6}">
      <dsp:nvSpPr>
        <dsp:cNvPr id="0" name=""/>
        <dsp:cNvSpPr/>
      </dsp:nvSpPr>
      <dsp:spPr>
        <a:xfrm>
          <a:off x="3662850" y="254632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none"/>
            <a:t>Implement Basic Model Architecture &amp; Pipeline</a:t>
          </a:r>
        </a:p>
      </dsp:txBody>
      <dsp:txXfrm>
        <a:off x="3662850" y="2546329"/>
        <a:ext cx="3037500" cy="720000"/>
      </dsp:txXfrm>
    </dsp:sp>
    <dsp:sp modelId="{575EA777-8878-4176-A08E-D138BFA831CC}">
      <dsp:nvSpPr>
        <dsp:cNvPr id="0" name=""/>
        <dsp:cNvSpPr/>
      </dsp:nvSpPr>
      <dsp:spPr>
        <a:xfrm>
          <a:off x="7824225" y="116328"/>
          <a:ext cx="1852875" cy="185287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52748-85B9-44E8-8999-112B43921377}">
      <dsp:nvSpPr>
        <dsp:cNvPr id="0" name=""/>
        <dsp:cNvSpPr/>
      </dsp:nvSpPr>
      <dsp:spPr>
        <a:xfrm>
          <a:off x="8219100" y="51120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1D52F-00E2-4D6D-9FF5-4CB748A64F6A}">
      <dsp:nvSpPr>
        <dsp:cNvPr id="0" name=""/>
        <dsp:cNvSpPr/>
      </dsp:nvSpPr>
      <dsp:spPr>
        <a:xfrm>
          <a:off x="7231912" y="254632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cap="none"/>
            <a:t>Implement At Least Two Evaluation Metrics</a:t>
          </a:r>
        </a:p>
      </dsp:txBody>
      <dsp:txXfrm>
        <a:off x="7231912" y="2546329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7C951-1CEF-496F-9574-DB02CED536EB}" type="datetimeFigureOut">
              <a:rPr lang="de-DE" smtClean="0"/>
              <a:t>13.11.2024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AB646-4C06-491F-9A39-D0FD877930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9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03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Association for Computational Linguistics</a:t>
            </a:r>
          </a:p>
          <a:p>
            <a:r>
              <a:rPr lang="de-DE"/>
              <a:t>https://paperswithcode.com/dataset/acl-title-and-abstract-dataset</a:t>
            </a:r>
            <a:endParaRPr lang="en-US" sz="120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05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Because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similarity</a:t>
            </a:r>
            <a:r>
              <a:rPr lang="de-DE"/>
              <a:t>,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  <a:r>
              <a:rPr lang="de-DE" err="1"/>
              <a:t>basically</a:t>
            </a:r>
            <a:r>
              <a:rPr lang="de-DE"/>
              <a:t> just </a:t>
            </a:r>
            <a:r>
              <a:rPr lang="de-DE" err="1"/>
              <a:t>needs</a:t>
            </a:r>
            <a:r>
              <a:rPr lang="de-DE"/>
              <a:t> to </a:t>
            </a:r>
            <a:r>
              <a:rPr lang="de-DE" err="1"/>
              <a:t>summarize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words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already</a:t>
            </a:r>
            <a:r>
              <a:rPr lang="de-DE"/>
              <a:t> </a:t>
            </a:r>
            <a:r>
              <a:rPr lang="de-DE" err="1"/>
              <a:t>present</a:t>
            </a:r>
            <a:r>
              <a:rPr lang="de-DE"/>
              <a:t> in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abstract</a:t>
            </a:r>
            <a:r>
              <a:rPr lang="de-DE"/>
              <a:t>. Not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creativity</a:t>
            </a:r>
            <a:r>
              <a:rPr lang="de-DE"/>
              <a:t> </a:t>
            </a:r>
            <a:r>
              <a:rPr lang="de-DE" err="1"/>
              <a:t>needed</a:t>
            </a:r>
            <a:r>
              <a:rPr lang="de-DE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55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Identifies key concepts using self-attention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16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2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TF-IDF: </a:t>
            </a:r>
            <a:r>
              <a:rPr lang="de-DE" err="1"/>
              <a:t>rel</a:t>
            </a:r>
            <a:r>
              <a:rPr lang="de-DE"/>
              <a:t> </a:t>
            </a:r>
            <a:r>
              <a:rPr lang="de-DE" err="1"/>
              <a:t>häufigkeiten</a:t>
            </a:r>
            <a:r>
              <a:rPr lang="de-DE"/>
              <a:t> von </a:t>
            </a:r>
            <a:r>
              <a:rPr lang="de-DE" err="1"/>
              <a:t>wörtern</a:t>
            </a:r>
            <a:r>
              <a:rPr lang="de-DE"/>
              <a:t> (</a:t>
            </a:r>
            <a:r>
              <a:rPr lang="de-DE" err="1"/>
              <a:t>term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, inverse </a:t>
            </a:r>
            <a:r>
              <a:rPr lang="de-DE" err="1"/>
              <a:t>document</a:t>
            </a:r>
            <a:r>
              <a:rPr lang="de-DE"/>
              <a:t> </a:t>
            </a:r>
            <a:r>
              <a:rPr lang="de-DE" err="1"/>
              <a:t>frequency</a:t>
            </a:r>
            <a:r>
              <a:rPr lang="de-DE"/>
              <a:t>)</a:t>
            </a:r>
          </a:p>
          <a:p>
            <a:r>
              <a:rPr lang="de-DE"/>
              <a:t>Rake: </a:t>
            </a:r>
            <a:r>
              <a:rPr lang="de-DE" err="1"/>
              <a:t>rel</a:t>
            </a:r>
            <a:r>
              <a:rPr lang="de-DE"/>
              <a:t> </a:t>
            </a:r>
            <a:r>
              <a:rPr lang="de-DE" err="1"/>
              <a:t>häufigkeiten</a:t>
            </a:r>
            <a:r>
              <a:rPr lang="de-DE"/>
              <a:t> von n-</a:t>
            </a:r>
            <a:r>
              <a:rPr lang="de-DE" err="1"/>
              <a:t>grams</a:t>
            </a:r>
            <a:r>
              <a:rPr lang="de-DE"/>
              <a:t> (aufeinanderfolgende </a:t>
            </a:r>
            <a:r>
              <a:rPr lang="de-DE" err="1"/>
              <a:t>wörter</a:t>
            </a:r>
            <a:r>
              <a:rPr lang="de-DE"/>
              <a:t>)</a:t>
            </a:r>
          </a:p>
          <a:p>
            <a:r>
              <a:rPr lang="de-DE" err="1"/>
              <a:t>KeyBert</a:t>
            </a:r>
            <a:r>
              <a:rPr lang="de-DE"/>
              <a:t>: (</a:t>
            </a:r>
            <a:r>
              <a:rPr lang="de-DE" err="1"/>
              <a:t>cosine</a:t>
            </a:r>
            <a:r>
              <a:rPr lang="de-DE"/>
              <a:t>) </a:t>
            </a:r>
            <a:r>
              <a:rPr lang="de-DE" err="1"/>
              <a:t>similarity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embeddings</a:t>
            </a:r>
            <a:r>
              <a:rPr lang="de-DE"/>
              <a:t> (</a:t>
            </a:r>
            <a:r>
              <a:rPr lang="de-DE" err="1"/>
              <a:t>whole</a:t>
            </a:r>
            <a:r>
              <a:rPr lang="de-DE"/>
              <a:t> </a:t>
            </a:r>
            <a:r>
              <a:rPr lang="de-DE" err="1"/>
              <a:t>abstract</a:t>
            </a:r>
            <a:r>
              <a:rPr lang="de-DE"/>
              <a:t>, </a:t>
            </a: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unique</a:t>
            </a:r>
            <a:r>
              <a:rPr lang="de-DE"/>
              <a:t> </a:t>
            </a:r>
            <a:r>
              <a:rPr lang="de-DE" err="1"/>
              <a:t>word</a:t>
            </a:r>
            <a:r>
              <a:rPr lang="de-DE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AB646-4C06-491F-9A39-D0FD877930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65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40C1-FC62-4BD6-AB5C-7F60D9265206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689D-1C57-4ECE-A890-AD9D59E8EEF4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7DA8-427E-42E9-AF4A-573727292719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58AA-6928-42D0-8592-EEA9885D1742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C8C1-E850-4AE7-8EDC-B9E9EEADEC79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552-8F4C-484B-B11D-D7FC3602FC5A}" type="datetime1">
              <a:rPr lang="en-GB" smtClean="0"/>
              <a:t>13/11/2024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C456-F39F-4176-A1D7-FB76D9ED0B67}" type="datetime1">
              <a:rPr lang="en-GB" smtClean="0"/>
              <a:t>13/11/2024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78EC-76F3-44B9-A44E-FD84930AB529}" type="datetime1">
              <a:rPr lang="en-GB" smtClean="0"/>
              <a:t>13/11/2024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02B2-A4A0-413C-99EE-EC40D206307D}" type="datetime1">
              <a:rPr lang="en-GB" smtClean="0"/>
              <a:t>13/11/2024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C626-07C4-4E9D-9EB8-127317B917E2}" type="datetime1">
              <a:rPr lang="en-GB" smtClean="0"/>
              <a:t>13/11/2024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2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27CC-FE4F-4C2E-A7EC-4C12249841B0}" type="datetime1">
              <a:rPr lang="en-GB" smtClean="0"/>
              <a:t>13/11/2024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1E210E25-CB71-483B-A7E3-CBD50556F909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6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EA306-1C3D-BEC6-F08D-E2A8E16A0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HEADLINER</a:t>
            </a:r>
            <a:r>
              <a:rPr lang="en-US">
                <a:ea typeface="+mj-lt"/>
                <a:cs typeface="+mj-lt"/>
              </a:rPr>
              <a:t> – 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A language model for scientific title generation.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2F675C-7859-4FC2-3F91-0F4A26282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6729556" cy="1287887"/>
          </a:xfrm>
        </p:spPr>
        <p:txBody>
          <a:bodyPr/>
          <a:lstStyle/>
          <a:p>
            <a:r>
              <a:rPr lang="en-US" sz="1600"/>
              <a:t>Jannis Waller, Noah Link, Michael Hüppe</a:t>
            </a:r>
          </a:p>
        </p:txBody>
      </p:sp>
      <p:pic>
        <p:nvPicPr>
          <p:cNvPr id="6" name="Grafik 5" descr="Universität Hamburg">
            <a:extLst>
              <a:ext uri="{FF2B5EF4-FFF2-40B4-BE49-F238E27FC236}">
                <a16:creationId xmlns:a16="http://schemas.microsoft.com/office/drawing/2014/main" id="{6D3AC024-42D1-0B29-58A4-29AAED66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460" y="5230509"/>
            <a:ext cx="872836" cy="8766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86E2A1-9864-9992-F52B-2D788B11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9328-76F0-4407-8DD4-992AB425EEF2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F1714-2CC8-E703-484D-2030A431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EBF88-B1E1-050F-66EA-895688B6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2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2532B-7BB0-4F02-1D0A-DE374135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A6DF7-D310-12E9-BC71-97D4E747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4666185" cy="866736"/>
          </a:xfrm>
        </p:spPr>
        <p:txBody>
          <a:bodyPr anchor="t">
            <a:normAutofit/>
          </a:bodyPr>
          <a:lstStyle/>
          <a:p>
            <a:r>
              <a:rPr lang="de-DE" sz="4000"/>
              <a:t>Model Architecture</a:t>
            </a:r>
          </a:p>
        </p:txBody>
      </p:sp>
      <p:pic>
        <p:nvPicPr>
          <p:cNvPr id="1026" name="Picture 2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C7EB74CE-2C3F-880C-6304-CCB68293A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9368" y="350795"/>
            <a:ext cx="5525109" cy="60055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4A2AD-8EAA-9259-1FA2-0F683572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3DC8094-EF2B-4C76-AB23-050564BF07C7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68650-4351-8955-500E-38D8D9CC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E0297-85E2-96C8-E6E8-9AB2509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8484C1C-AB78-C14C-C55C-76626B8EEE7B}"/>
              </a:ext>
            </a:extLst>
          </p:cNvPr>
          <p:cNvSpPr txBox="1"/>
          <p:nvPr/>
        </p:nvSpPr>
        <p:spPr>
          <a:xfrm>
            <a:off x="7428915" y="6076889"/>
            <a:ext cx="1045234" cy="307777"/>
          </a:xfrm>
          <a:prstGeom prst="rect">
            <a:avLst/>
          </a:prstGeom>
          <a:solidFill>
            <a:srgbClr val="D9E9D1"/>
          </a:solidFill>
        </p:spPr>
        <p:txBody>
          <a:bodyPr wrap="square" rtlCol="0">
            <a:spAutoFit/>
          </a:bodyPr>
          <a:lstStyle/>
          <a:p>
            <a:r>
              <a:rPr lang="de-DE" sz="1400" b="1"/>
              <a:t>[Abstract]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8DC193-2E36-1442-5FC8-E078E8271ABC}"/>
              </a:ext>
            </a:extLst>
          </p:cNvPr>
          <p:cNvSpPr txBox="1"/>
          <p:nvPr/>
        </p:nvSpPr>
        <p:spPr>
          <a:xfrm>
            <a:off x="10892219" y="322479"/>
            <a:ext cx="723013" cy="307777"/>
          </a:xfrm>
          <a:prstGeom prst="rect">
            <a:avLst/>
          </a:prstGeom>
          <a:solidFill>
            <a:srgbClr val="D9E9D1"/>
          </a:solidFill>
        </p:spPr>
        <p:txBody>
          <a:bodyPr wrap="square" rtlCol="0">
            <a:spAutoFit/>
          </a:bodyPr>
          <a:lstStyle/>
          <a:p>
            <a:r>
              <a:rPr lang="de-DE" sz="1400" b="1"/>
              <a:t>[Title]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CA9C9ED-BB3C-D770-CB2C-FFC39619FBB6}"/>
              </a:ext>
            </a:extLst>
          </p:cNvPr>
          <p:cNvSpPr txBox="1"/>
          <p:nvPr/>
        </p:nvSpPr>
        <p:spPr>
          <a:xfrm>
            <a:off x="10169207" y="6076888"/>
            <a:ext cx="723012" cy="307777"/>
          </a:xfrm>
          <a:prstGeom prst="rect">
            <a:avLst/>
          </a:prstGeom>
          <a:solidFill>
            <a:srgbClr val="D9E9D1"/>
          </a:solidFill>
        </p:spPr>
        <p:txBody>
          <a:bodyPr wrap="square" rtlCol="0">
            <a:spAutoFit/>
          </a:bodyPr>
          <a:lstStyle/>
          <a:p>
            <a:r>
              <a:rPr lang="de-DE" sz="1400" b="1"/>
              <a:t>[Title]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56DD36C-D822-99E7-A388-5F72F5DA48BF}"/>
              </a:ext>
            </a:extLst>
          </p:cNvPr>
          <p:cNvCxnSpPr>
            <a:cxnSpLocks/>
          </p:cNvCxnSpPr>
          <p:nvPr/>
        </p:nvCxnSpPr>
        <p:spPr>
          <a:xfrm flipH="1">
            <a:off x="10804317" y="476368"/>
            <a:ext cx="723013" cy="5754409"/>
          </a:xfrm>
          <a:prstGeom prst="bentConnector3">
            <a:avLst>
              <a:gd name="adj1" fmla="val -40368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2E791-5FC2-2BC7-54A2-D672A0BEE885}"/>
              </a:ext>
            </a:extLst>
          </p:cNvPr>
          <p:cNvSpPr txBox="1">
            <a:spLocks/>
          </p:cNvSpPr>
          <p:nvPr/>
        </p:nvSpPr>
        <p:spPr>
          <a:xfrm>
            <a:off x="914398" y="2287026"/>
            <a:ext cx="5607998" cy="361497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Encoder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0" u="none" strike="noStrike">
                <a:solidFill>
                  <a:srgbClr val="000000"/>
                </a:solidFill>
                <a:effectLst/>
              </a:rPr>
              <a:t>Processes embeddings of abstract</a:t>
            </a:r>
            <a:endParaRPr lang="en-US" sz="18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/>
              <a:t>Identifies key concepts using self-attention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Decoder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0" u="none" strike="noStrike">
                <a:solidFill>
                  <a:srgbClr val="000000"/>
                </a:solidFill>
                <a:effectLst/>
              </a:rPr>
              <a:t>Generates the title by attending to </a:t>
            </a:r>
            <a:br>
              <a:rPr lang="en-US" sz="1800" i="0" u="none" strike="noStrike">
                <a:solidFill>
                  <a:srgbClr val="000000"/>
                </a:solidFill>
                <a:effectLst/>
              </a:rPr>
            </a:br>
            <a:r>
              <a:rPr lang="en-US" sz="1800" i="0" u="none" strike="noStrike">
                <a:solidFill>
                  <a:srgbClr val="000000"/>
                </a:solidFill>
                <a:effectLst/>
              </a:rPr>
              <a:t>the encoded abstract.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i="0" u="none" strike="noStrike">
                <a:solidFill>
                  <a:srgbClr val="000000"/>
                </a:solidFill>
                <a:effectLst/>
              </a:rPr>
              <a:t>Uses self-attention for title coherence and encoder-decoder attention to focus on essential abstract elements.</a:t>
            </a:r>
            <a:endParaRPr lang="en-US" sz="1800"/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3162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A95E5-6535-20AA-46FA-C72C8005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05338-B533-A7F0-60A7-5A210F5F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de-DE"/>
              <a:t>Training Details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4C0C83-D9A4-2F97-2D09-F8710923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2632D84-495E-40BC-A7B2-07767686ED98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35EC2-1AD3-FDCB-93E5-3DF35BE9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E55BB-9AC8-6C4A-F1CA-0687896B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48EE19B-0D35-662E-9074-B409EE0D1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78448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42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C21D-7ABD-84F5-C5E2-5A5F733B7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EA0B1-C75E-5FDA-6D46-422630A4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US"/>
              <a:t>Potential Evaluation Metrics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9E52C-5F36-DBA1-D3DF-DA0DA8A3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315ED37-D59C-4761-AD40-45FCE7CDE593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955EB-612A-0953-C406-9A5A66F7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540F6-7F46-45BD-096A-53378CFF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FFBBF81-3289-88EE-A067-32363308D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18499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3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7776-78D4-2453-0C27-6B619546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9345-C6EF-D6B9-D2E6-D32B629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Viable Product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11EC9-5DD3-F177-2406-FB60EEFB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27C-391D-4C6F-99C2-244B4DBBBE44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A55E4-9E47-1A9B-39B9-14000AE4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72032-29B3-47AB-C419-DAC4194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4D48EDB-7739-E320-E18C-4DDC2E3C95F6}"/>
              </a:ext>
            </a:extLst>
          </p:cNvPr>
          <p:cNvSpPr txBox="1"/>
          <p:nvPr/>
        </p:nvSpPr>
        <p:spPr>
          <a:xfrm>
            <a:off x="1086827" y="2235243"/>
            <a:ext cx="584183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Input Abstract in 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Press "Generate Title"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Data is preprocessed and put into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/>
              <a:t>Model returns creative and fitting title</a:t>
            </a:r>
          </a:p>
          <a:p>
            <a:pPr>
              <a:lnSpc>
                <a:spcPct val="150000"/>
              </a:lnSpc>
            </a:pPr>
            <a:endParaRPr lang="en-US" sz="2200"/>
          </a:p>
          <a:p>
            <a:pPr marL="342900" indent="-34290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/>
              <a:t>Current Status: </a:t>
            </a:r>
            <a:br>
              <a:rPr lang="en-US" sz="2200"/>
            </a:br>
            <a:r>
              <a:rPr lang="en-US" sz="2200"/>
              <a:t>Most Prominent features of the abstract </a:t>
            </a:r>
            <a:br>
              <a:rPr lang="en-US" sz="2200"/>
            </a:br>
            <a:r>
              <a:rPr lang="en-US" sz="2200"/>
              <a:t>are extracted (TF-IDF, Rake, </a:t>
            </a:r>
            <a:r>
              <a:rPr lang="en-US" sz="2200" err="1"/>
              <a:t>KeyBert</a:t>
            </a:r>
            <a:r>
              <a:rPr lang="en-US" sz="2200"/>
              <a:t>) </a:t>
            </a:r>
          </a:p>
          <a:p>
            <a:pPr marL="285750" indent="-285750">
              <a:buFont typeface="Wingdings"/>
              <a:buChar char="§"/>
            </a:pPr>
            <a:endParaRPr lang="en-US" sz="2200"/>
          </a:p>
        </p:txBody>
      </p:sp>
      <p:pic>
        <p:nvPicPr>
          <p:cNvPr id="3" name="Grafik 2" descr="Ein Bild, das Text, Elektronik, Screenshot, Schrift enthält.&#10;&#10;Beschreibung automatisch generiert.">
            <a:extLst>
              <a:ext uri="{FF2B5EF4-FFF2-40B4-BE49-F238E27FC236}">
                <a16:creationId xmlns:a16="http://schemas.microsoft.com/office/drawing/2014/main" id="{F6797710-F1CB-9297-6A91-D29DDAA2F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665" y="421142"/>
            <a:ext cx="40671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0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B318-5611-D083-F44C-C504C09EA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D4DA8-97CA-82B3-8E70-B4BD694C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de-DE"/>
              <a:t>Milestones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5B8E55-6E1F-AC23-3E0F-9D15633F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37AB045-A25F-4B8C-92DC-6760C7896A0C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E569A2-E8F7-0D57-D9C3-781CF5A3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17B75-FBE1-53C5-C3CD-4F12D62B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0D26BAE-6189-C31F-30C3-1C9FD2634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689268"/>
              </p:ext>
            </p:extLst>
          </p:nvPr>
        </p:nvGraphicFramePr>
        <p:xfrm>
          <a:off x="513906" y="2607501"/>
          <a:ext cx="11164187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2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526C7-BBFC-EFA3-B20B-CCDD50BB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US"/>
              <a:t>Key tasks for next week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805F8-1DF5-9076-0835-2783173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9145C8-DFFE-461C-A7FC-9510C39506B8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7487D-66E8-7A5E-234A-F5A36B20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371D3-C1D4-EBBB-D010-C5643BC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97F0A56E-E3B7-5AA6-7AD5-8978E1DE1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106143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69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2DA4-B30D-1D50-8F2C-9E55744C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B6515-74E0-AB65-E4FA-FB6C9A3D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/>
          <a:p>
            <a:r>
              <a:rPr lang="de-DE"/>
              <a:t>Questions?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93C5F39-E824-27DE-A395-2AA6A45E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6A22A-21F0-D8A5-B1AB-90EF540C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65C3CF8-4FFC-4C99-B935-F9866624894D}" type="datetime1">
              <a:rPr lang="en-GB" smtClean="0"/>
              <a:pPr>
                <a:spcAft>
                  <a:spcPts val="600"/>
                </a:spcAft>
              </a:pPr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77B1B-F377-AD87-B511-B9391794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9DE6C-9C31-B33A-3CFF-AF05D58F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0AE8A-F579-14C5-6F74-5766FD8B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2CFEF-A514-59C1-228D-1C01FF270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Motivation &amp; Problem Formulation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Proposed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Dataset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Model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Evaluation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Current Prototype (MVP)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Project Milestones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C8116-A928-66B0-E3A3-43A83264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58AA-6928-42D0-8592-EEA9885D1742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36587-4CC9-C822-942C-10BF2506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3D8B6-632B-6685-22B4-52E2F80F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A0E073-9C89-0587-B6B8-46C38888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532304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8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5EDF4-1DCC-C4EB-9CB0-B98177E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92CE1-6108-C2CF-AC8D-A52543F3B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24679"/>
            <a:ext cx="6617595" cy="3908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Enhances Impact: </a:t>
            </a:r>
            <a:r>
              <a:rPr lang="en-US" sz="2400"/>
              <a:t>Engaging titles boost research visibility.</a:t>
            </a:r>
          </a:p>
          <a:p>
            <a:pPr>
              <a:lnSpc>
                <a:spcPct val="150000"/>
              </a:lnSpc>
            </a:pPr>
            <a:r>
              <a:rPr lang="en-US" sz="2400" b="1"/>
              <a:t>Improves Accessibility: </a:t>
            </a:r>
            <a:r>
              <a:rPr lang="en-US" sz="2400"/>
              <a:t>Effective titles stand out in crowded fields.</a:t>
            </a:r>
          </a:p>
          <a:p>
            <a:pPr>
              <a:lnSpc>
                <a:spcPct val="150000"/>
              </a:lnSpc>
            </a:pPr>
            <a:r>
              <a:rPr lang="en-US" sz="2400" b="1"/>
              <a:t>Data Availability:</a:t>
            </a:r>
            <a:r>
              <a:rPr lang="en-US" sz="2400"/>
              <a:t> Abundant data supports effective model training.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6CB9F-9A0B-E17D-97F9-4034427A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F1BBC-D24F-4A98-90CA-7C782DF8CEA7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AADAF-B055-79FA-F4CA-66E6C9F8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7740E9-1628-FD0E-BE60-3FE99C02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  <p:pic>
        <p:nvPicPr>
          <p:cNvPr id="7" name="Grafik 6" descr="Ein Bild, das Text, Screenshot, Schrift, Dokument enthält.&#10;&#10;Beschreibung automatisch generiert.">
            <a:extLst>
              <a:ext uri="{FF2B5EF4-FFF2-40B4-BE49-F238E27FC236}">
                <a16:creationId xmlns:a16="http://schemas.microsoft.com/office/drawing/2014/main" id="{B255397F-6C49-2091-E899-CC2049A80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443" y="1505198"/>
            <a:ext cx="4040373" cy="4337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Pfeil: nach links gekrümmt 7">
            <a:extLst>
              <a:ext uri="{FF2B5EF4-FFF2-40B4-BE49-F238E27FC236}">
                <a16:creationId xmlns:a16="http://schemas.microsoft.com/office/drawing/2014/main" id="{8407DE51-487A-F87B-85FC-553FFABD4145}"/>
              </a:ext>
            </a:extLst>
          </p:cNvPr>
          <p:cNvSpPr/>
          <p:nvPr/>
        </p:nvSpPr>
        <p:spPr>
          <a:xfrm flipV="1">
            <a:off x="11222220" y="1720994"/>
            <a:ext cx="571499" cy="3796393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1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2953A-7402-1A7A-A5CA-38798BB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6D932-87DC-7F89-9161-04F58CC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Sequence-to-Sequence Model</a:t>
            </a:r>
          </a:p>
          <a:p>
            <a:pPr lvl="1"/>
            <a:r>
              <a:rPr lang="en-US" sz="2200"/>
              <a:t>Input: Abstract text (~ 50-180 words).</a:t>
            </a:r>
          </a:p>
          <a:p>
            <a:pPr lvl="1"/>
            <a:r>
              <a:rPr lang="en-US" sz="2200"/>
              <a:t>Output: A concise title (~ 5-15 words).</a:t>
            </a:r>
          </a:p>
          <a:p>
            <a:pPr>
              <a:lnSpc>
                <a:spcPct val="150000"/>
              </a:lnSpc>
            </a:pPr>
            <a:r>
              <a:rPr lang="en-US" sz="2400"/>
              <a:t>Domain Focus: Computational Linguistics </a:t>
            </a:r>
          </a:p>
          <a:p>
            <a:pPr lvl="1"/>
            <a:endParaRPr lang="en-US" sz="20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BF5EA-A859-6EF3-42D7-B8243D9A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9764-A8C5-4B8F-BF8C-AC0349446497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0029E-B176-2AE3-CDC4-56BF1F6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39275-A42A-EFE3-E7A5-51CD7AC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8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88F73-5252-CD6F-11D3-68822D5A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9A70B-FDE1-3D6E-BDEA-4845F17B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Capture Abstract-to-Title Mapping in </a:t>
            </a:r>
            <a:r>
              <a:rPr lang="en-US" sz="2400" b="1"/>
              <a:t>Transformer-Based Model</a:t>
            </a:r>
          </a:p>
          <a:p>
            <a:r>
              <a:rPr lang="en-US" sz="2400"/>
              <a:t>Employ an </a:t>
            </a:r>
            <a:r>
              <a:rPr lang="en-US" sz="2400" b="1"/>
              <a:t>encoder-decoder</a:t>
            </a:r>
            <a:r>
              <a:rPr lang="en-US" sz="2400"/>
              <a:t> structure: </a:t>
            </a:r>
          </a:p>
          <a:p>
            <a:pPr lvl="1"/>
            <a:r>
              <a:rPr lang="en-US" sz="2200" b="1"/>
              <a:t>Encoder</a:t>
            </a:r>
            <a:r>
              <a:rPr lang="en-US" sz="2200"/>
              <a:t> processes the abstract</a:t>
            </a:r>
          </a:p>
          <a:p>
            <a:pPr lvl="1"/>
            <a:r>
              <a:rPr lang="en-US" sz="2200" b="1"/>
              <a:t>Decoder</a:t>
            </a:r>
            <a:r>
              <a:rPr lang="en-US" sz="2200"/>
              <a:t> generates a coherent concise title.</a:t>
            </a:r>
            <a:endParaRPr lang="en-US" sz="2200" b="1"/>
          </a:p>
          <a:p>
            <a:r>
              <a:rPr lang="en-US" sz="2400"/>
              <a:t>Train the model from scratch on a large, domain-specific dataset of scientific abstracts and titles.</a:t>
            </a:r>
            <a:endParaRPr lang="en-US" sz="2400" b="1"/>
          </a:p>
          <a:p>
            <a:endParaRPr lang="en-US" sz="2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3B9FD8-4B14-FF10-D1A7-0D6BDCDC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97A3-41B5-8B44-A653-BD67B49A6F14}" type="datetime1">
              <a:rPr lang="en-US" smtClean="0"/>
              <a:t>11/13/2024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6D3A8-1B25-1227-D64C-FB3DAC42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E16E2-2801-0A0B-3278-26A57C18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4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2953A-7402-1A7A-A5CA-38798BB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/>
              <a:t>ACL</a:t>
            </a:r>
            <a:r>
              <a:rPr lang="en-US" sz="4000"/>
              <a:t> Title and Abstract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6D932-87DC-7F89-9161-04F58CC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From </a:t>
            </a:r>
            <a:r>
              <a:rPr lang="en-US" sz="2400" i="1"/>
              <a:t>Association for Computational Linguistics </a:t>
            </a:r>
            <a:r>
              <a:rPr lang="en-US" sz="2400"/>
              <a:t>Anthology Network</a:t>
            </a:r>
          </a:p>
          <a:p>
            <a:r>
              <a:rPr lang="en-US" sz="2400"/>
              <a:t>Restricted domain: Computational Linguistics</a:t>
            </a:r>
          </a:p>
          <a:p>
            <a:r>
              <a:rPr lang="en-US" sz="2400">
                <a:ea typeface="+mn-lt"/>
                <a:cs typeface="+mn-lt"/>
              </a:rPr>
              <a:t>10,874 title and abstract pairs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BF5EA-A859-6EF3-42D7-B8243D9A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215-110E-40F3-A5C3-A0793AAC3F96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0029E-B176-2AE3-CDC4-56BF1F6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39275-A42A-EFE3-E7A5-51CD7AC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8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2953A-7402-1A7A-A5CA-38798BBA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65" y="1117601"/>
            <a:ext cx="10363200" cy="1187570"/>
          </a:xfrm>
        </p:spPr>
        <p:txBody>
          <a:bodyPr/>
          <a:lstStyle/>
          <a:p>
            <a:r>
              <a:rPr lang="en-US"/>
              <a:t>Determining Input and Output shape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6D932-87DC-7F89-9161-04F58CC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marL="493395" lvl="1">
              <a:buFont typeface="Courier New" panose="020B0604020202020204" pitchFamily="34" charset="0"/>
              <a:buChar char="o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BF5EA-A859-6EF3-42D7-B8243D9A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177-9E8D-4F15-BF46-C6A5B1FF5935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0029E-B176-2AE3-CDC4-56BF1F6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39275-A42A-EFE3-E7A5-51CD7AC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3C4B038-0C10-6550-5364-FDA99076F0DC}"/>
              </a:ext>
            </a:extLst>
          </p:cNvPr>
          <p:cNvSpPr/>
          <p:nvPr/>
        </p:nvSpPr>
        <p:spPr>
          <a:xfrm>
            <a:off x="5471583" y="3439123"/>
            <a:ext cx="1283804" cy="81721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9F66AF10-6FAD-FB32-B545-B7F3C7D1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2" y="1947517"/>
            <a:ext cx="5449056" cy="4236278"/>
          </a:xfrm>
          <a:prstGeom prst="rect">
            <a:avLst/>
          </a:prstGeom>
        </p:spPr>
      </p:pic>
      <p:pic>
        <p:nvPicPr>
          <p:cNvPr id="16" name="Grafik 15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3B99DEE1-3B29-3A65-D69B-3AFD9C81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29" y="1944204"/>
            <a:ext cx="5250928" cy="42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3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2953A-7402-1A7A-A5CA-38798BBA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Similarity between Abstract and 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56D932-87DC-7F89-9161-04F58CC97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marL="493395" lvl="1">
              <a:buFont typeface="Courier New" panose="020B0604020202020204" pitchFamily="34" charset="0"/>
              <a:buChar char="o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BF5EA-A859-6EF3-42D7-B8243D9A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9043-E938-4A1D-AE6B-2557E59C6AAC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0029E-B176-2AE3-CDC4-56BF1F6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39275-A42A-EFE3-E7A5-51CD7AC8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8C609A7B-085A-AAE9-F494-2F1321F7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7" y="2182586"/>
            <a:ext cx="5486400" cy="4114800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7D35BB1-C1DE-02EC-FB86-64157B190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023" y="2178957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7776-78D4-2453-0C27-6B619546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9345-C6EF-D6B9-D2E6-D32B629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Processing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11EC9-5DD3-F177-2406-FB60EEFB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6827C-391D-4C6F-99C2-244B4DBBBE44}" type="datetime1">
              <a:rPr lang="en-GB" smtClean="0"/>
              <a:t>13/11/2024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A55E4-9E47-1A9B-39B9-14000AE4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72032-29B3-47AB-C419-DAC4194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pic>
        <p:nvPicPr>
          <p:cNvPr id="8" name="Grafik 7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FCFE64B-B6F7-6780-F966-6FD228FB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14" y="342961"/>
            <a:ext cx="5546335" cy="41148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8B754-F3BD-717F-3EDF-B140CFCC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Text Vectorization/Encoding</a:t>
            </a:r>
          </a:p>
          <a:p>
            <a:r>
              <a:rPr lang="en-US" sz="2400">
                <a:ea typeface="+mn-lt"/>
                <a:cs typeface="+mn-lt"/>
              </a:rPr>
              <a:t>Filter pairs by title and abstract length</a:t>
            </a:r>
          </a:p>
          <a:p>
            <a:r>
              <a:rPr lang="en-US" sz="2400"/>
              <a:t>Language Engineering: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Replace all years in the abstract by "years"</a:t>
            </a:r>
            <a:endParaRPr lang="en-US" sz="220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Replace all authors in the abstract by "author"</a:t>
            </a:r>
            <a:endParaRPr lang="en-US" sz="220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Replace all conference/journal mentions by "publication“</a:t>
            </a:r>
          </a:p>
          <a:p>
            <a:r>
              <a:rPr lang="en-US" sz="2400"/>
              <a:t>Consider filtering sentence length (see plot)</a:t>
            </a:r>
          </a:p>
        </p:txBody>
      </p:sp>
    </p:spTree>
    <p:extLst>
      <p:ext uri="{BB962C8B-B14F-4D97-AF65-F5344CB8AC3E}">
        <p14:creationId xmlns:p14="http://schemas.microsoft.com/office/powerpoint/2010/main" val="11201314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16</Slides>
  <Notes>6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DashVTI</vt:lpstr>
      <vt:lpstr>HEADLINER –  A language model for scientific title generation.</vt:lpstr>
      <vt:lpstr>Outline</vt:lpstr>
      <vt:lpstr>Motivation</vt:lpstr>
      <vt:lpstr>Problem Formulation</vt:lpstr>
      <vt:lpstr>Proposed Approach</vt:lpstr>
      <vt:lpstr>ACL Title and Abstract Dataset</vt:lpstr>
      <vt:lpstr>Determining Input and Output shape</vt:lpstr>
      <vt:lpstr>Similarity between Abstract and Title</vt:lpstr>
      <vt:lpstr>Data Processing</vt:lpstr>
      <vt:lpstr>Model Architecture</vt:lpstr>
      <vt:lpstr>Training Details</vt:lpstr>
      <vt:lpstr>Potential Evaluation Metrics</vt:lpstr>
      <vt:lpstr>Minimum Viable Product</vt:lpstr>
      <vt:lpstr>Milestones</vt:lpstr>
      <vt:lpstr>Key tasks for next week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HEADLINER – A language model for scientific title generation.</dc:title>
  <dc:creator/>
  <cp:revision>2</cp:revision>
  <dcterms:created xsi:type="dcterms:W3CDTF">2012-07-30T21:06:50Z</dcterms:created>
  <dcterms:modified xsi:type="dcterms:W3CDTF">2024-11-13T12:03:38Z</dcterms:modified>
</cp:coreProperties>
</file>