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49A92-3F89-49A2-A16D-34291C8E74E1}" v="5" dt="2021-03-04T04:18:57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Hughes" userId="16eeddd4b513bd45" providerId="LiveId" clId="{0FB49A92-3F89-49A2-A16D-34291C8E74E1}"/>
    <pc:docChg chg="custSel addSld modSld">
      <pc:chgData name="Matthew Hughes" userId="16eeddd4b513bd45" providerId="LiveId" clId="{0FB49A92-3F89-49A2-A16D-34291C8E74E1}" dt="2021-03-04T04:19:36.359" v="28" actId="1076"/>
      <pc:docMkLst>
        <pc:docMk/>
      </pc:docMkLst>
      <pc:sldChg chg="addSp delSp modSp mod">
        <pc:chgData name="Matthew Hughes" userId="16eeddd4b513bd45" providerId="LiveId" clId="{0FB49A92-3F89-49A2-A16D-34291C8E74E1}" dt="2021-03-04T04:19:36.359" v="28" actId="1076"/>
        <pc:sldMkLst>
          <pc:docMk/>
          <pc:sldMk cId="1363528916" sldId="257"/>
        </pc:sldMkLst>
        <pc:picChg chg="add del mod">
          <ac:chgData name="Matthew Hughes" userId="16eeddd4b513bd45" providerId="LiveId" clId="{0FB49A92-3F89-49A2-A16D-34291C8E74E1}" dt="2021-03-04T04:13:57.437" v="10" actId="478"/>
          <ac:picMkLst>
            <pc:docMk/>
            <pc:sldMk cId="1363528916" sldId="257"/>
            <ac:picMk id="2" creationId="{6E48A041-4AA9-42D8-BEC4-B5B338CA6B25}"/>
          </ac:picMkLst>
        </pc:picChg>
        <pc:picChg chg="add mod">
          <ac:chgData name="Matthew Hughes" userId="16eeddd4b513bd45" providerId="LiveId" clId="{0FB49A92-3F89-49A2-A16D-34291C8E74E1}" dt="2021-03-04T04:14:14.774" v="14" actId="1076"/>
          <ac:picMkLst>
            <pc:docMk/>
            <pc:sldMk cId="1363528916" sldId="257"/>
            <ac:picMk id="5" creationId="{70409982-42BF-4D87-8675-F2BF5715CB90}"/>
          </ac:picMkLst>
        </pc:picChg>
        <pc:picChg chg="add mod">
          <ac:chgData name="Matthew Hughes" userId="16eeddd4b513bd45" providerId="LiveId" clId="{0FB49A92-3F89-49A2-A16D-34291C8E74E1}" dt="2021-03-04T04:19:36.359" v="28" actId="1076"/>
          <ac:picMkLst>
            <pc:docMk/>
            <pc:sldMk cId="1363528916" sldId="257"/>
            <ac:picMk id="7" creationId="{A80A4F19-4249-4401-9721-7B386B447D8E}"/>
          </ac:picMkLst>
        </pc:picChg>
        <pc:picChg chg="del">
          <ac:chgData name="Matthew Hughes" userId="16eeddd4b513bd45" providerId="LiveId" clId="{0FB49A92-3F89-49A2-A16D-34291C8E74E1}" dt="2021-03-04T04:14:31.813" v="19" actId="478"/>
          <ac:picMkLst>
            <pc:docMk/>
            <pc:sldMk cId="1363528916" sldId="257"/>
            <ac:picMk id="8" creationId="{52D84B68-202D-4732-AAD3-9B5B19696A7A}"/>
          </ac:picMkLst>
        </pc:picChg>
        <pc:picChg chg="del mod">
          <ac:chgData name="Matthew Hughes" userId="16eeddd4b513bd45" providerId="LiveId" clId="{0FB49A92-3F89-49A2-A16D-34291C8E74E1}" dt="2021-03-04T04:13:56.282" v="9" actId="478"/>
          <ac:picMkLst>
            <pc:docMk/>
            <pc:sldMk cId="1363528916" sldId="257"/>
            <ac:picMk id="12" creationId="{6A72258D-F236-4EA9-8805-476677299AD7}"/>
          </ac:picMkLst>
        </pc:picChg>
        <pc:picChg chg="add mod">
          <ac:chgData name="Matthew Hughes" userId="16eeddd4b513bd45" providerId="LiveId" clId="{0FB49A92-3F89-49A2-A16D-34291C8E74E1}" dt="2021-03-04T04:19:04.172" v="25" actId="1076"/>
          <ac:picMkLst>
            <pc:docMk/>
            <pc:sldMk cId="1363528916" sldId="257"/>
            <ac:picMk id="14" creationId="{79D301C9-B272-49F5-B91C-34F941DA49F5}"/>
          </ac:picMkLst>
        </pc:picChg>
      </pc:sldChg>
      <pc:sldChg chg="add">
        <pc:chgData name="Matthew Hughes" userId="16eeddd4b513bd45" providerId="LiveId" clId="{0FB49A92-3F89-49A2-A16D-34291C8E74E1}" dt="2021-02-25T21:31:45.151" v="8"/>
        <pc:sldMkLst>
          <pc:docMk/>
          <pc:sldMk cId="61087501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0A87-E930-41E5-B0A2-82C0AC31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88A2F-BA17-4F34-B490-8537824F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4E12-C035-49D2-8E5C-A9BC1C0A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8075-F75E-4A73-A977-1AA73DED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2152-3E27-4B86-83A7-D59B4FBA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FDBB-8C26-4963-BBC0-2F35466B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CAC1A-CAB9-4C9D-A107-A9700D54A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7E80-42CB-4311-8653-AFF61332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0D8E-7EA3-43D6-AB0B-FEA2D2CE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6E48-324B-4F86-BEAE-36DC3C0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C70F0-3403-41CF-BCB5-009ECCA97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F6928-C795-41C7-8F39-5B22607CE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12F2-932B-4688-87AA-5732659D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DDB9-562B-4DF6-8F67-C5483768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53E1-4923-40AC-B99D-CBFB7C18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5122-EF08-4D6D-AB65-A5F9D97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6F95-FE88-4281-82BD-8060296E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9EA3-3312-4A0D-B15E-01853E18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FAE-15E1-45A8-9435-CF406D7E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78BF0-4098-481F-894C-FB0A8FEB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DD53-20B5-45D7-BB02-51738607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1190-6745-42FC-AB37-567BF4B8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00BB-A40A-4E43-AB7E-83DE5668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4BF9-62A4-4E45-91DA-E055BDE4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8D6D-0D5D-4B06-A498-4B31DC5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9524-B75C-4A67-A5AA-82A01396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54F5-00CC-47E2-B2B4-886EAFC1F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B424F-30D8-4F89-93BC-24C3B30A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E976-023F-4451-88BA-6D6B1BFA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DF4E5-31E0-419A-8DCB-7F79670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D992-0B3D-42D4-BDFC-812D6178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DD20-C0E0-4987-9D86-8B71BCD5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6D76-BC60-4ACB-B025-268F4937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1085C-5F34-4E3A-B9E7-8A1D6B1C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A3A36-7EC5-4A87-8595-19831B7DB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80ADF-33D1-4B90-A0DF-FD57920B2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E56D6-2FAC-4BDD-A201-F58C23FA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4C00A-62FA-4B5D-BF3B-1E6826C0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76D57-1985-4A20-9803-0717F764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B68-017D-48DE-B733-F1A88B26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AC6D4-D60B-4B41-90AE-84F4572D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5BE9B-B66A-4FAA-B1B4-D9F82B1C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E12D9-8F30-4B56-8B2A-3A615C88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0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F5F20-6FD6-4727-B8F1-81EF05E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687A4-5FA9-4A5C-90A0-F2F64E30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38918-40A3-4FA6-A7D3-3F7A9243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D65D-7641-4F56-BE92-5FA38DCC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2A55-B790-4DE0-A57E-CC81FFD85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D352-DC2B-4207-95B0-3B1F095A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7E95-D929-49AA-8F8E-57592A48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259CC-853B-4AE8-BC30-EA71B097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EA25-83E4-4AE5-A1CB-C1B7107D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B4D1-4024-4E1C-951F-DCEA7A5C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485B9-0C01-4EAA-A76A-9C6431C12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1952-B2AC-4DE3-A73D-477D78C45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48A0A-B09C-49B8-A92E-F21A4F50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31BE-09C6-4ABE-9E73-7C88F6B5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C6152-84F1-4D46-9E2D-A3BAD41C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FBED1-CB32-4A1E-A6DF-A2E1499D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4E278-9AEC-495C-B40F-0159B761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6A5F-8183-42C2-8D40-5A5BBC9D1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CC03-1D45-44B2-8394-05952D1F748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8DE60-10DB-4C18-BE34-A2E1D7BC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1E9D-A81A-49B0-AAC9-BDDFF7EA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AFB1-277F-4EAC-AC94-861FECA6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9A776-37EF-4DEE-B6CD-0CC83DE35254}"/>
              </a:ext>
            </a:extLst>
          </p:cNvPr>
          <p:cNvSpPr txBox="1"/>
          <p:nvPr/>
        </p:nvSpPr>
        <p:spPr>
          <a:xfrm>
            <a:off x="355107" y="2821575"/>
            <a:ext cx="35066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Point Location</a:t>
            </a:r>
          </a:p>
          <a:p>
            <a:r>
              <a:rPr lang="en-US" sz="1000" b="1" dirty="0"/>
              <a:t>Human Impacts Data </a:t>
            </a:r>
            <a:r>
              <a:rPr lang="en-US" sz="1000" dirty="0"/>
              <a:t>– Residential Address, Hospital or Business address</a:t>
            </a:r>
          </a:p>
          <a:p>
            <a:r>
              <a:rPr lang="en-US" sz="1000" b="1" dirty="0"/>
              <a:t>Physical Exposure Data </a:t>
            </a:r>
            <a:r>
              <a:rPr lang="en-US" sz="1000" dirty="0"/>
              <a:t>– Fixed monitors and sensors, weather stations, stream gauges give point location values of wind speed, precipitation, flooding, temperature, and pressure.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0B92E-D2E5-4E86-A856-F116A92E7EF4}"/>
              </a:ext>
            </a:extLst>
          </p:cNvPr>
          <p:cNvSpPr txBox="1"/>
          <p:nvPr/>
        </p:nvSpPr>
        <p:spPr>
          <a:xfrm>
            <a:off x="4021585" y="2821575"/>
            <a:ext cx="3506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Zip Code/County/Parish</a:t>
            </a:r>
          </a:p>
          <a:p>
            <a:r>
              <a:rPr lang="en-US" sz="1000" b="1" dirty="0"/>
              <a:t>Human Impacts Data</a:t>
            </a:r>
            <a:r>
              <a:rPr lang="en-US" sz="1000" dirty="0"/>
              <a:t> – Aggregated information on demographics and population</a:t>
            </a:r>
          </a:p>
          <a:p>
            <a:r>
              <a:rPr lang="en-US" sz="1000" b="1" dirty="0"/>
              <a:t>Physical Exposure Data </a:t>
            </a:r>
            <a:r>
              <a:rPr lang="en-US" sz="1000" dirty="0"/>
              <a:t>– Aggregate exposure values (avg wind speed, total </a:t>
            </a:r>
            <a:r>
              <a:rPr lang="en-US" sz="1000" dirty="0" err="1"/>
              <a:t>precip</a:t>
            </a:r>
            <a:r>
              <a:rPr lang="en-US" sz="1000" dirty="0"/>
              <a:t>.) and binary exposure classification (exposed or unexposed)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C0DF5-F013-4945-BA0D-05552939DA61}"/>
              </a:ext>
            </a:extLst>
          </p:cNvPr>
          <p:cNvSpPr txBox="1"/>
          <p:nvPr/>
        </p:nvSpPr>
        <p:spPr>
          <a:xfrm>
            <a:off x="7688062" y="2740092"/>
            <a:ext cx="38296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State/Country</a:t>
            </a:r>
          </a:p>
          <a:p>
            <a:r>
              <a:rPr lang="en-US" sz="1000" b="1" dirty="0"/>
              <a:t>Human Impacts Data </a:t>
            </a:r>
            <a:r>
              <a:rPr lang="en-US" sz="1000" dirty="0"/>
              <a:t>– Population totals (number of mortalities, birth defects)</a:t>
            </a:r>
          </a:p>
          <a:p>
            <a:r>
              <a:rPr lang="en-US" sz="1000" b="1" dirty="0"/>
              <a:t>Physical Exposure Data </a:t>
            </a:r>
            <a:r>
              <a:rPr lang="en-US" sz="1000" dirty="0"/>
              <a:t>– Aggregated exposure values or estimated values from interpolating and modeling.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FDF00-D59D-463F-8748-C78F7CC24F92}"/>
              </a:ext>
            </a:extLst>
          </p:cNvPr>
          <p:cNvSpPr txBox="1"/>
          <p:nvPr/>
        </p:nvSpPr>
        <p:spPr>
          <a:xfrm>
            <a:off x="355107" y="5318081"/>
            <a:ext cx="30438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Seconds, Minutes, Hours</a:t>
            </a:r>
          </a:p>
          <a:p>
            <a:r>
              <a:rPr lang="en-US" sz="1000" dirty="0"/>
              <a:t>Human Impacts Data – N/A</a:t>
            </a:r>
          </a:p>
          <a:p>
            <a:r>
              <a:rPr lang="en-US" sz="1000" dirty="0"/>
              <a:t>Physical Exposures Data – Wind speed &amp; direction, air temperature, air pressure total precipitation, flooding, storm surge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7E517-8DCA-415A-B8BD-69948620EF29}"/>
              </a:ext>
            </a:extLst>
          </p:cNvPr>
          <p:cNvSpPr txBox="1"/>
          <p:nvPr/>
        </p:nvSpPr>
        <p:spPr>
          <a:xfrm>
            <a:off x="3509818" y="5318081"/>
            <a:ext cx="22906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</a:t>
            </a:r>
            <a:endParaRPr lang="en-US" dirty="0"/>
          </a:p>
          <a:p>
            <a:r>
              <a:rPr lang="en-US" sz="1000" dirty="0"/>
              <a:t>Human Impacts Data – Hospitalizations</a:t>
            </a:r>
          </a:p>
          <a:p>
            <a:r>
              <a:rPr lang="en-US" sz="1000" dirty="0"/>
              <a:t>Physical Exposures Data – Daily averages for temperature, precipitation, cloud cover, wind speed, etc.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253D55-9FC5-4334-98C3-EF2E0A144B73}"/>
              </a:ext>
            </a:extLst>
          </p:cNvPr>
          <p:cNvSpPr txBox="1"/>
          <p:nvPr/>
        </p:nvSpPr>
        <p:spPr>
          <a:xfrm>
            <a:off x="6001821" y="5334694"/>
            <a:ext cx="30849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Week</a:t>
            </a:r>
          </a:p>
          <a:p>
            <a:r>
              <a:rPr lang="en-US" sz="1000" dirty="0"/>
              <a:t>Human Impacts Data – Birth outcomes (pregnancy data usually in weeks)</a:t>
            </a:r>
          </a:p>
          <a:p>
            <a:r>
              <a:rPr lang="en-US" sz="1000" dirty="0"/>
              <a:t>Physical Exposures Data – Weekly averages for temperature, precipitation, cloud cover, wind speed, etc.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ADEA6-F173-4091-B776-79EA7096B3C6}"/>
              </a:ext>
            </a:extLst>
          </p:cNvPr>
          <p:cNvSpPr txBox="1"/>
          <p:nvPr/>
        </p:nvSpPr>
        <p:spPr>
          <a:xfrm>
            <a:off x="9288152" y="5334494"/>
            <a:ext cx="28853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Cumulative Measures of Time</a:t>
            </a:r>
          </a:p>
          <a:p>
            <a:r>
              <a:rPr lang="en-US" sz="1000" dirty="0"/>
              <a:t>Human Impacts Data – Assessments of mental health, infrastructure damage, economic disruption over a given period of time (such as a hurricane season) </a:t>
            </a:r>
          </a:p>
          <a:p>
            <a:r>
              <a:rPr lang="en-US" sz="1000" dirty="0"/>
              <a:t>Physical Exposures – Often statistics on the tropical cyclones themselves (number of category 5 hurricanes to make landfall in a year/hurricane season)</a:t>
            </a:r>
          </a:p>
          <a:p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0409982-42BF-4D87-8675-F2BF5715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674" y="398126"/>
            <a:ext cx="1805940" cy="220980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A80A4F19-4249-4401-9721-7B386B447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675" y="221083"/>
            <a:ext cx="3215522" cy="2610354"/>
          </a:xfrm>
          <a:prstGeom prst="rect">
            <a:avLst/>
          </a:prstGeom>
        </p:spPr>
      </p:pic>
      <p:pic>
        <p:nvPicPr>
          <p:cNvPr id="14" name="Picture 13" descr="Diagram, map&#10;&#10;Description automatically generated">
            <a:extLst>
              <a:ext uri="{FF2B5EF4-FFF2-40B4-BE49-F238E27FC236}">
                <a16:creationId xmlns:a16="http://schemas.microsoft.com/office/drawing/2014/main" id="{79D301C9-B272-49F5-B91C-34F941DA4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8" y="170218"/>
            <a:ext cx="3009190" cy="237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304B-8FD2-4388-A209-F0760776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and Temporal Scales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59C80-A71E-4467-AD2A-1F80D9BAF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Scales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7FE5-980B-4A9F-BAE2-09B270845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Point Locations</a:t>
            </a:r>
          </a:p>
          <a:p>
            <a:r>
              <a:rPr lang="en-US" dirty="0"/>
              <a:t>Zip code/Parish/County</a:t>
            </a:r>
          </a:p>
          <a:p>
            <a:r>
              <a:rPr lang="en-US" dirty="0"/>
              <a:t>Metropolitan Area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Multi-state Region/Country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90D5C-2A45-4D0D-9BC8-93A6CD7F4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Temporal Scales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82861-FC0F-42F4-ABB8-EA8EFCE112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Seconds/Minutes/Hours</a:t>
            </a:r>
          </a:p>
          <a:p>
            <a:r>
              <a:rPr lang="en-US" dirty="0"/>
              <a:t>Day</a:t>
            </a:r>
          </a:p>
          <a:p>
            <a:r>
              <a:rPr lang="en-US" dirty="0"/>
              <a:t>Week</a:t>
            </a:r>
          </a:p>
          <a:p>
            <a:r>
              <a:rPr lang="en-US" dirty="0"/>
              <a:t>Cumulative Measures of Time</a:t>
            </a:r>
          </a:p>
        </p:txBody>
      </p:sp>
    </p:spTree>
    <p:extLst>
      <p:ext uri="{BB962C8B-B14F-4D97-AF65-F5344CB8AC3E}">
        <p14:creationId xmlns:p14="http://schemas.microsoft.com/office/powerpoint/2010/main" val="61087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389-CC82-4727-887E-E3877765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22DF-B17C-4A76-852F-362F42ED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298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Spatial and Temporal Scales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Hughes</dc:creator>
  <cp:lastModifiedBy>Matthew Hughes</cp:lastModifiedBy>
  <cp:revision>7</cp:revision>
  <dcterms:created xsi:type="dcterms:W3CDTF">2021-02-24T02:31:29Z</dcterms:created>
  <dcterms:modified xsi:type="dcterms:W3CDTF">2021-03-04T04:19:42Z</dcterms:modified>
</cp:coreProperties>
</file>