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5" autoAdjust="0"/>
    <p:restoredTop sz="94660"/>
  </p:normalViewPr>
  <p:slideViewPr>
    <p:cSldViewPr snapToGrid="0">
      <p:cViewPr varScale="1">
        <p:scale>
          <a:sx n="29" d="100"/>
          <a:sy n="29" d="100"/>
        </p:scale>
        <p:origin x="40"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6F4659-20BE-48ED-9A8E-EEA160B821B6}"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F20E8D3-CF6F-4185-B46E-AC222B66F483}" type="slidenum">
              <a:rPr lang="en-US" smtClean="0"/>
              <a:t>‹#›</a:t>
            </a:fld>
            <a:endParaRPr lang="en-US"/>
          </a:p>
        </p:txBody>
      </p:sp>
    </p:spTree>
    <p:extLst>
      <p:ext uri="{BB962C8B-B14F-4D97-AF65-F5344CB8AC3E}">
        <p14:creationId xmlns:p14="http://schemas.microsoft.com/office/powerpoint/2010/main" val="33613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6F4659-20BE-48ED-9A8E-EEA160B821B6}"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F20E8D3-CF6F-4185-B46E-AC222B66F483}" type="slidenum">
              <a:rPr lang="en-US" smtClean="0"/>
              <a:t>‹#›</a:t>
            </a:fld>
            <a:endParaRPr lang="en-US"/>
          </a:p>
        </p:txBody>
      </p:sp>
    </p:spTree>
    <p:extLst>
      <p:ext uri="{BB962C8B-B14F-4D97-AF65-F5344CB8AC3E}">
        <p14:creationId xmlns:p14="http://schemas.microsoft.com/office/powerpoint/2010/main" val="2196868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6F4659-20BE-48ED-9A8E-EEA160B821B6}"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F20E8D3-CF6F-4185-B46E-AC222B66F483}" type="slidenum">
              <a:rPr lang="en-US" smtClean="0"/>
              <a:t>‹#›</a:t>
            </a:fld>
            <a:endParaRPr lang="en-US"/>
          </a:p>
        </p:txBody>
      </p:sp>
    </p:spTree>
    <p:extLst>
      <p:ext uri="{BB962C8B-B14F-4D97-AF65-F5344CB8AC3E}">
        <p14:creationId xmlns:p14="http://schemas.microsoft.com/office/powerpoint/2010/main" val="353936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6F4659-20BE-48ED-9A8E-EEA160B821B6}"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F20E8D3-CF6F-4185-B46E-AC222B66F48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24186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6F4659-20BE-48ED-9A8E-EEA160B821B6}"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F20E8D3-CF6F-4185-B46E-AC222B66F483}" type="slidenum">
              <a:rPr lang="en-US" smtClean="0"/>
              <a:t>‹#›</a:t>
            </a:fld>
            <a:endParaRPr lang="en-US"/>
          </a:p>
        </p:txBody>
      </p:sp>
    </p:spTree>
    <p:extLst>
      <p:ext uri="{BB962C8B-B14F-4D97-AF65-F5344CB8AC3E}">
        <p14:creationId xmlns:p14="http://schemas.microsoft.com/office/powerpoint/2010/main" val="4006481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6F4659-20BE-48ED-9A8E-EEA160B821B6}"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0E8D3-CF6F-4185-B46E-AC222B66F483}" type="slidenum">
              <a:rPr lang="en-US" smtClean="0"/>
              <a:t>‹#›</a:t>
            </a:fld>
            <a:endParaRPr lang="en-US"/>
          </a:p>
        </p:txBody>
      </p:sp>
    </p:spTree>
    <p:extLst>
      <p:ext uri="{BB962C8B-B14F-4D97-AF65-F5344CB8AC3E}">
        <p14:creationId xmlns:p14="http://schemas.microsoft.com/office/powerpoint/2010/main" val="3472763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6F4659-20BE-48ED-9A8E-EEA160B821B6}"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0E8D3-CF6F-4185-B46E-AC222B66F483}" type="slidenum">
              <a:rPr lang="en-US" smtClean="0"/>
              <a:t>‹#›</a:t>
            </a:fld>
            <a:endParaRPr lang="en-US"/>
          </a:p>
        </p:txBody>
      </p:sp>
    </p:spTree>
    <p:extLst>
      <p:ext uri="{BB962C8B-B14F-4D97-AF65-F5344CB8AC3E}">
        <p14:creationId xmlns:p14="http://schemas.microsoft.com/office/powerpoint/2010/main" val="1705379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F4659-20BE-48ED-9A8E-EEA160B821B6}"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0E8D3-CF6F-4185-B46E-AC222B66F483}" type="slidenum">
              <a:rPr lang="en-US" smtClean="0"/>
              <a:t>‹#›</a:t>
            </a:fld>
            <a:endParaRPr lang="en-US"/>
          </a:p>
        </p:txBody>
      </p:sp>
    </p:spTree>
    <p:extLst>
      <p:ext uri="{BB962C8B-B14F-4D97-AF65-F5344CB8AC3E}">
        <p14:creationId xmlns:p14="http://schemas.microsoft.com/office/powerpoint/2010/main" val="3881316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B6F4659-20BE-48ED-9A8E-EEA160B821B6}" type="datetimeFigureOut">
              <a:rPr lang="en-US" smtClean="0"/>
              <a:t>8/19/2020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20E8D3-CF6F-4185-B46E-AC222B66F483}" type="slidenum">
              <a:rPr lang="en-US" smtClean="0"/>
              <a:t>‹#›</a:t>
            </a:fld>
            <a:endParaRPr lang="en-US"/>
          </a:p>
        </p:txBody>
      </p:sp>
    </p:spTree>
    <p:extLst>
      <p:ext uri="{BB962C8B-B14F-4D97-AF65-F5344CB8AC3E}">
        <p14:creationId xmlns:p14="http://schemas.microsoft.com/office/powerpoint/2010/main" val="289724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F4659-20BE-48ED-9A8E-EEA160B821B6}"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0E8D3-CF6F-4185-B46E-AC222B66F483}" type="slidenum">
              <a:rPr lang="en-US" smtClean="0"/>
              <a:t>‹#›</a:t>
            </a:fld>
            <a:endParaRPr lang="en-US"/>
          </a:p>
        </p:txBody>
      </p:sp>
    </p:spTree>
    <p:extLst>
      <p:ext uri="{BB962C8B-B14F-4D97-AF65-F5344CB8AC3E}">
        <p14:creationId xmlns:p14="http://schemas.microsoft.com/office/powerpoint/2010/main" val="242742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F4659-20BE-48ED-9A8E-EEA160B821B6}"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F20E8D3-CF6F-4185-B46E-AC222B66F483}" type="slidenum">
              <a:rPr lang="en-US" smtClean="0"/>
              <a:t>‹#›</a:t>
            </a:fld>
            <a:endParaRPr lang="en-US"/>
          </a:p>
        </p:txBody>
      </p:sp>
    </p:spTree>
    <p:extLst>
      <p:ext uri="{BB962C8B-B14F-4D97-AF65-F5344CB8AC3E}">
        <p14:creationId xmlns:p14="http://schemas.microsoft.com/office/powerpoint/2010/main" val="1739553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6F4659-20BE-48ED-9A8E-EEA160B821B6}"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0E8D3-CF6F-4185-B46E-AC222B66F483}" type="slidenum">
              <a:rPr lang="en-US" smtClean="0"/>
              <a:t>‹#›</a:t>
            </a:fld>
            <a:endParaRPr lang="en-US"/>
          </a:p>
        </p:txBody>
      </p:sp>
    </p:spTree>
    <p:extLst>
      <p:ext uri="{BB962C8B-B14F-4D97-AF65-F5344CB8AC3E}">
        <p14:creationId xmlns:p14="http://schemas.microsoft.com/office/powerpoint/2010/main" val="340722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6F4659-20BE-48ED-9A8E-EEA160B821B6}"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0E8D3-CF6F-4185-B46E-AC222B66F483}" type="slidenum">
              <a:rPr lang="en-US" smtClean="0"/>
              <a:t>‹#›</a:t>
            </a:fld>
            <a:endParaRPr lang="en-US"/>
          </a:p>
        </p:txBody>
      </p:sp>
    </p:spTree>
    <p:extLst>
      <p:ext uri="{BB962C8B-B14F-4D97-AF65-F5344CB8AC3E}">
        <p14:creationId xmlns:p14="http://schemas.microsoft.com/office/powerpoint/2010/main" val="1013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6F4659-20BE-48ED-9A8E-EEA160B821B6}"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0E8D3-CF6F-4185-B46E-AC222B66F483}" type="slidenum">
              <a:rPr lang="en-US" smtClean="0"/>
              <a:t>‹#›</a:t>
            </a:fld>
            <a:endParaRPr lang="en-US"/>
          </a:p>
        </p:txBody>
      </p:sp>
    </p:spTree>
    <p:extLst>
      <p:ext uri="{BB962C8B-B14F-4D97-AF65-F5344CB8AC3E}">
        <p14:creationId xmlns:p14="http://schemas.microsoft.com/office/powerpoint/2010/main" val="4115086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B6F4659-20BE-48ED-9A8E-EEA160B821B6}" type="datetimeFigureOut">
              <a:rPr lang="en-US" smtClean="0"/>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0E8D3-CF6F-4185-B46E-AC222B66F483}" type="slidenum">
              <a:rPr lang="en-US" smtClean="0"/>
              <a:t>‹#›</a:t>
            </a:fld>
            <a:endParaRPr lang="en-US"/>
          </a:p>
        </p:txBody>
      </p:sp>
    </p:spTree>
    <p:extLst>
      <p:ext uri="{BB962C8B-B14F-4D97-AF65-F5344CB8AC3E}">
        <p14:creationId xmlns:p14="http://schemas.microsoft.com/office/powerpoint/2010/main" val="370728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6F4659-20BE-48ED-9A8E-EEA160B821B6}"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0E8D3-CF6F-4185-B46E-AC222B66F483}" type="slidenum">
              <a:rPr lang="en-US" smtClean="0"/>
              <a:t>‹#›</a:t>
            </a:fld>
            <a:endParaRPr lang="en-US"/>
          </a:p>
        </p:txBody>
      </p:sp>
    </p:spTree>
    <p:extLst>
      <p:ext uri="{BB962C8B-B14F-4D97-AF65-F5344CB8AC3E}">
        <p14:creationId xmlns:p14="http://schemas.microsoft.com/office/powerpoint/2010/main" val="109567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6F4659-20BE-48ED-9A8E-EEA160B821B6}"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0E8D3-CF6F-4185-B46E-AC222B66F483}" type="slidenum">
              <a:rPr lang="en-US" smtClean="0"/>
              <a:t>‹#›</a:t>
            </a:fld>
            <a:endParaRPr lang="en-US"/>
          </a:p>
        </p:txBody>
      </p:sp>
    </p:spTree>
    <p:extLst>
      <p:ext uri="{BB962C8B-B14F-4D97-AF65-F5344CB8AC3E}">
        <p14:creationId xmlns:p14="http://schemas.microsoft.com/office/powerpoint/2010/main" val="92146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6F4659-20BE-48ED-9A8E-EEA160B821B6}" type="datetimeFigureOut">
              <a:rPr lang="en-US" smtClean="0"/>
              <a:t>8/19/2020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20E8D3-CF6F-4185-B46E-AC222B66F483}" type="slidenum">
              <a:rPr lang="en-US" smtClean="0"/>
              <a:t>‹#›</a:t>
            </a:fld>
            <a:endParaRPr lang="en-US"/>
          </a:p>
        </p:txBody>
      </p:sp>
    </p:spTree>
    <p:extLst>
      <p:ext uri="{BB962C8B-B14F-4D97-AF65-F5344CB8AC3E}">
        <p14:creationId xmlns:p14="http://schemas.microsoft.com/office/powerpoint/2010/main" val="38142282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415D-E17A-4116-BA0C-B4602C90E732}"/>
              </a:ext>
            </a:extLst>
          </p:cNvPr>
          <p:cNvSpPr>
            <a:spLocks noGrp="1"/>
          </p:cNvSpPr>
          <p:nvPr>
            <p:ph type="ctrTitle"/>
          </p:nvPr>
        </p:nvSpPr>
        <p:spPr>
          <a:xfrm>
            <a:off x="-1" y="2733709"/>
            <a:ext cx="8824457" cy="1373070"/>
          </a:xfrm>
        </p:spPr>
        <p:txBody>
          <a:bodyPr/>
          <a:lstStyle/>
          <a:p>
            <a:r>
              <a:rPr lang="en-US" sz="4000" dirty="0"/>
              <a:t>Capstone Presentation- Battle of the Neighborhoods</a:t>
            </a:r>
          </a:p>
        </p:txBody>
      </p:sp>
      <p:sp>
        <p:nvSpPr>
          <p:cNvPr id="3" name="Subtitle 2">
            <a:extLst>
              <a:ext uri="{FF2B5EF4-FFF2-40B4-BE49-F238E27FC236}">
                <a16:creationId xmlns:a16="http://schemas.microsoft.com/office/drawing/2014/main" id="{486F0A7A-399E-4F46-8708-5C6FEE4B706B}"/>
              </a:ext>
            </a:extLst>
          </p:cNvPr>
          <p:cNvSpPr>
            <a:spLocks noGrp="1"/>
          </p:cNvSpPr>
          <p:nvPr>
            <p:ph type="subTitle" idx="1"/>
          </p:nvPr>
        </p:nvSpPr>
        <p:spPr/>
        <p:txBody>
          <a:bodyPr/>
          <a:lstStyle/>
          <a:p>
            <a:r>
              <a:rPr lang="en-US" dirty="0"/>
              <a:t>By Morgan Hurtz</a:t>
            </a:r>
          </a:p>
        </p:txBody>
      </p:sp>
    </p:spTree>
    <p:extLst>
      <p:ext uri="{BB962C8B-B14F-4D97-AF65-F5344CB8AC3E}">
        <p14:creationId xmlns:p14="http://schemas.microsoft.com/office/powerpoint/2010/main" val="166336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C111-140B-4ECE-BDCB-536066D2AF1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09DAFE2-A16A-4D92-9CF8-5E61DF3BDED0}"/>
              </a:ext>
            </a:extLst>
          </p:cNvPr>
          <p:cNvSpPr>
            <a:spLocks noGrp="1"/>
          </p:cNvSpPr>
          <p:nvPr>
            <p:ph idx="1"/>
          </p:nvPr>
        </p:nvSpPr>
        <p:spPr/>
        <p:txBody>
          <a:bodyPr/>
          <a:lstStyle/>
          <a:p>
            <a:pPr algn="l"/>
            <a:r>
              <a:rPr lang="en-US" b="0" i="0" dirty="0">
                <a:effectLst/>
                <a:latin typeface="ibm-plex-sans"/>
              </a:rPr>
              <a:t>The purpose of this project is to help people explore the venues in Scarborough, </a:t>
            </a:r>
            <a:r>
              <a:rPr lang="en-US" b="0" i="0" dirty="0" err="1">
                <a:effectLst/>
                <a:latin typeface="ibm-plex-sans"/>
              </a:rPr>
              <a:t>Toranto</a:t>
            </a:r>
            <a:r>
              <a:rPr lang="en-US" b="0" i="0" dirty="0">
                <a:effectLst/>
                <a:latin typeface="ibm-plex-sans"/>
              </a:rPr>
              <a:t>. It will allow for educated decisions on choosing the best neighborhoods.</a:t>
            </a:r>
          </a:p>
          <a:p>
            <a:pPr algn="l"/>
            <a:r>
              <a:rPr lang="en-US" b="0" i="0" dirty="0">
                <a:effectLst/>
                <a:latin typeface="ibm-plex-sans"/>
              </a:rPr>
              <a:t>Like all people in a new place, those who have just moved to </a:t>
            </a:r>
            <a:r>
              <a:rPr lang="en-US" b="0" i="0" dirty="0" err="1">
                <a:effectLst/>
                <a:latin typeface="ibm-plex-sans"/>
              </a:rPr>
              <a:t>Scarbourough</a:t>
            </a:r>
            <a:r>
              <a:rPr lang="en-US" b="0" i="0" dirty="0">
                <a:effectLst/>
                <a:latin typeface="ibm-plex-sans"/>
              </a:rPr>
              <a:t> may have difficulty navigating and exploring, making finding places to connect difficult. This includes shops, restaurants, grocery stores, etc.</a:t>
            </a:r>
          </a:p>
          <a:p>
            <a:pPr algn="l"/>
            <a:r>
              <a:rPr lang="en-US" b="0" i="0" dirty="0">
                <a:effectLst/>
                <a:latin typeface="ibm-plex-sans"/>
              </a:rPr>
              <a:t>Additionally, this project will look at housing prices, providing more information on deciding where to move.</a:t>
            </a:r>
          </a:p>
        </p:txBody>
      </p:sp>
    </p:spTree>
    <p:extLst>
      <p:ext uri="{BB962C8B-B14F-4D97-AF65-F5344CB8AC3E}">
        <p14:creationId xmlns:p14="http://schemas.microsoft.com/office/powerpoint/2010/main" val="428033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614A-0BEB-4B64-8C9D-0D30D076F9F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CE47BFC-20C9-4F50-8174-CD909964E187}"/>
              </a:ext>
            </a:extLst>
          </p:cNvPr>
          <p:cNvSpPr>
            <a:spLocks noGrp="1"/>
          </p:cNvSpPr>
          <p:nvPr>
            <p:ph idx="1"/>
          </p:nvPr>
        </p:nvSpPr>
        <p:spPr/>
        <p:txBody>
          <a:bodyPr>
            <a:normAutofit lnSpcReduction="10000"/>
          </a:bodyPr>
          <a:lstStyle/>
          <a:p>
            <a:pPr algn="l"/>
            <a:r>
              <a:rPr lang="en-US" sz="2800" b="0" i="0" dirty="0">
                <a:effectLst/>
                <a:latin typeface="ibm-plex-sans"/>
              </a:rPr>
              <a:t>For simplicity's sake, we will use the Toronto Postal Code dataset from the Wikipedia page in week 3. This dataset will be scraped for latitude, longitude, and zip codes. (</a:t>
            </a:r>
            <a:r>
              <a:rPr lang="en-US" sz="2800" b="0" i="0" u="sng" dirty="0">
                <a:effectLst/>
                <a:latin typeface="ibm-plex-sans"/>
                <a:hlinkClick r:id="rId2">
                  <a:extLst>
                    <a:ext uri="{A12FA001-AC4F-418D-AE19-62706E023703}">
                      <ahyp:hlinkClr xmlns:ahyp="http://schemas.microsoft.com/office/drawing/2018/hyperlinkcolor" val="tx"/>
                    </a:ext>
                  </a:extLst>
                </a:hlinkClick>
              </a:rPr>
              <a:t>https://en.wikipedia.org/wiki/List_of_postal_codes_of_Canada:_M</a:t>
            </a:r>
            <a:r>
              <a:rPr lang="en-US" sz="2800" b="0" i="0" dirty="0">
                <a:effectLst/>
                <a:latin typeface="ibm-plex-sans"/>
              </a:rPr>
              <a:t>).</a:t>
            </a:r>
          </a:p>
          <a:p>
            <a:pPr algn="l"/>
            <a:r>
              <a:rPr lang="en-US" sz="2800" b="0" i="0" dirty="0">
                <a:effectLst/>
                <a:latin typeface="ibm-plex-sans"/>
              </a:rPr>
              <a:t>We will also use Foursquare API, which will provide data on different venues in the area. Foursquare is a location provider with various types of area-specific data, such as neighborhood and venue latitude and longitude.</a:t>
            </a:r>
          </a:p>
          <a:p>
            <a:endParaRPr lang="en-US" dirty="0"/>
          </a:p>
        </p:txBody>
      </p:sp>
    </p:spTree>
    <p:extLst>
      <p:ext uri="{BB962C8B-B14F-4D97-AF65-F5344CB8AC3E}">
        <p14:creationId xmlns:p14="http://schemas.microsoft.com/office/powerpoint/2010/main" val="88743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19D9-F627-4546-B6CD-AD5E890205B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896828D-BB0D-493F-8B37-DB7CB74F58BB}"/>
              </a:ext>
            </a:extLst>
          </p:cNvPr>
          <p:cNvSpPr>
            <a:spLocks noGrp="1"/>
          </p:cNvSpPr>
          <p:nvPr>
            <p:ph idx="1"/>
          </p:nvPr>
        </p:nvSpPr>
        <p:spPr/>
        <p:txBody>
          <a:bodyPr>
            <a:noAutofit/>
          </a:bodyPr>
          <a:lstStyle/>
          <a:p>
            <a:r>
              <a:rPr lang="en-US" sz="3600" i="0" dirty="0">
                <a:effectLst/>
                <a:latin typeface="ibm-plex-sans"/>
              </a:rPr>
              <a:t>Data scraping and cleaning the Wikipedia page</a:t>
            </a:r>
          </a:p>
          <a:p>
            <a:r>
              <a:rPr lang="en-US" sz="3600" b="1" i="0" dirty="0">
                <a:effectLst/>
                <a:latin typeface="ibm-plex-sans"/>
              </a:rPr>
              <a:t>Clustering:</a:t>
            </a:r>
            <a:r>
              <a:rPr lang="en-US" sz="3600" b="0" i="0" dirty="0">
                <a:effectLst/>
                <a:latin typeface="ibm-plex-sans"/>
              </a:rPr>
              <a:t> To compare the similarities of two cities, we decided to explore neighborhoods, segment them, and group them into clusters to find similar neighborhoods in other cities. To be able to do that, we need to cluster data using the k-means clustering algorithm.</a:t>
            </a:r>
            <a:endParaRPr lang="en-US" sz="3600" dirty="0"/>
          </a:p>
        </p:txBody>
      </p:sp>
    </p:spTree>
    <p:extLst>
      <p:ext uri="{BB962C8B-B14F-4D97-AF65-F5344CB8AC3E}">
        <p14:creationId xmlns:p14="http://schemas.microsoft.com/office/powerpoint/2010/main" val="273311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5725-42A4-4BEA-AB36-3CF5242A35BD}"/>
              </a:ext>
            </a:extLst>
          </p:cNvPr>
          <p:cNvSpPr>
            <a:spLocks noGrp="1"/>
          </p:cNvSpPr>
          <p:nvPr>
            <p:ph type="title"/>
          </p:nvPr>
        </p:nvSpPr>
        <p:spPr/>
        <p:txBody>
          <a:bodyPr/>
          <a:lstStyle/>
          <a:p>
            <a:r>
              <a:rPr lang="en-US" dirty="0"/>
              <a:t>Results: Venue Locations</a:t>
            </a:r>
          </a:p>
        </p:txBody>
      </p:sp>
      <p:pic>
        <p:nvPicPr>
          <p:cNvPr id="5" name="Content Placeholder 4" descr="A screenshot of a cell phone&#10;&#10;Description automatically generated">
            <a:extLst>
              <a:ext uri="{FF2B5EF4-FFF2-40B4-BE49-F238E27FC236}">
                <a16:creationId xmlns:a16="http://schemas.microsoft.com/office/drawing/2014/main" id="{FCF77F3F-B1E3-4F29-91DE-BDE5EBBD73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672" y="2181352"/>
            <a:ext cx="11288655" cy="4676648"/>
          </a:xfrm>
        </p:spPr>
      </p:pic>
    </p:spTree>
    <p:extLst>
      <p:ext uri="{BB962C8B-B14F-4D97-AF65-F5344CB8AC3E}">
        <p14:creationId xmlns:p14="http://schemas.microsoft.com/office/powerpoint/2010/main" val="121215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3E47-648F-4741-840E-A46FD515342C}"/>
              </a:ext>
            </a:extLst>
          </p:cNvPr>
          <p:cNvSpPr>
            <a:spLocks noGrp="1"/>
          </p:cNvSpPr>
          <p:nvPr>
            <p:ph type="title"/>
          </p:nvPr>
        </p:nvSpPr>
        <p:spPr/>
        <p:txBody>
          <a:bodyPr/>
          <a:lstStyle/>
          <a:p>
            <a:r>
              <a:rPr lang="en-US" dirty="0"/>
              <a:t>Results: Cluster Map</a:t>
            </a:r>
          </a:p>
        </p:txBody>
      </p:sp>
      <p:pic>
        <p:nvPicPr>
          <p:cNvPr id="5" name="Content Placeholder 4" descr="A close up of a map&#10;&#10;Description automatically generated">
            <a:extLst>
              <a:ext uri="{FF2B5EF4-FFF2-40B4-BE49-F238E27FC236}">
                <a16:creationId xmlns:a16="http://schemas.microsoft.com/office/drawing/2014/main" id="{1CC32F98-FA66-4C7D-B065-CC3A9C5019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331" y="2209149"/>
            <a:ext cx="9613861" cy="4392373"/>
          </a:xfrm>
        </p:spPr>
      </p:pic>
    </p:spTree>
    <p:extLst>
      <p:ext uri="{BB962C8B-B14F-4D97-AF65-F5344CB8AC3E}">
        <p14:creationId xmlns:p14="http://schemas.microsoft.com/office/powerpoint/2010/main" val="2220670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E6F44D-455E-4FD0-9AAD-16A0FA970CF3}"/>
              </a:ext>
            </a:extLst>
          </p:cNvPr>
          <p:cNvSpPr/>
          <p:nvPr/>
        </p:nvSpPr>
        <p:spPr>
          <a:xfrm>
            <a:off x="680321" y="2041451"/>
            <a:ext cx="10366907" cy="469959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30723-DC6C-4190-B241-165C3D6A2E2B}"/>
              </a:ext>
            </a:extLst>
          </p:cNvPr>
          <p:cNvSpPr>
            <a:spLocks noGrp="1"/>
          </p:cNvSpPr>
          <p:nvPr>
            <p:ph type="title"/>
          </p:nvPr>
        </p:nvSpPr>
        <p:spPr/>
        <p:txBody>
          <a:bodyPr/>
          <a:lstStyle/>
          <a:p>
            <a:r>
              <a:rPr lang="en-US" dirty="0"/>
              <a:t>Results: Housing Prices</a:t>
            </a:r>
          </a:p>
        </p:txBody>
      </p:sp>
      <p:pic>
        <p:nvPicPr>
          <p:cNvPr id="5" name="Content Placeholder 4" descr="A screenshot of a cell phone&#10;&#10;Description automatically generated">
            <a:extLst>
              <a:ext uri="{FF2B5EF4-FFF2-40B4-BE49-F238E27FC236}">
                <a16:creationId xmlns:a16="http://schemas.microsoft.com/office/drawing/2014/main" id="{F8781251-F184-4923-9E68-1075E8E47A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931" y="2209209"/>
            <a:ext cx="9867014" cy="4424314"/>
          </a:xfrm>
        </p:spPr>
      </p:pic>
    </p:spTree>
    <p:extLst>
      <p:ext uri="{BB962C8B-B14F-4D97-AF65-F5344CB8AC3E}">
        <p14:creationId xmlns:p14="http://schemas.microsoft.com/office/powerpoint/2010/main" val="402324643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TotalTime>
  <Words>267</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ibm-plex-sans</vt:lpstr>
      <vt:lpstr>Trebuchet MS</vt:lpstr>
      <vt:lpstr>Berlin</vt:lpstr>
      <vt:lpstr>Capstone Presentation- Battle of the Neighborhoods</vt:lpstr>
      <vt:lpstr>Introduction</vt:lpstr>
      <vt:lpstr>Data</vt:lpstr>
      <vt:lpstr>Methodology</vt:lpstr>
      <vt:lpstr>Results: Venue Locations</vt:lpstr>
      <vt:lpstr>Results: Cluster Map</vt:lpstr>
      <vt:lpstr>Results: Housing Prices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Morgan Hurtz</dc:creator>
  <cp:lastModifiedBy>Morgan Hurtz</cp:lastModifiedBy>
  <cp:revision>2</cp:revision>
  <dcterms:created xsi:type="dcterms:W3CDTF">2020-08-15T00:19:43Z</dcterms:created>
  <dcterms:modified xsi:type="dcterms:W3CDTF">2020-08-19T17:52:38Z</dcterms:modified>
</cp:coreProperties>
</file>