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7"/>
  </p:notesMasterIdLst>
  <p:sldIdLst>
    <p:sldId id="256" r:id="rId2"/>
    <p:sldId id="257" r:id="rId3"/>
    <p:sldId id="267" r:id="rId4"/>
    <p:sldId id="281" r:id="rId5"/>
    <p:sldId id="277" r:id="rId6"/>
    <p:sldId id="271" r:id="rId7"/>
    <p:sldId id="272" r:id="rId8"/>
    <p:sldId id="273" r:id="rId9"/>
    <p:sldId id="274" r:id="rId10"/>
    <p:sldId id="275" r:id="rId11"/>
    <p:sldId id="276" r:id="rId12"/>
    <p:sldId id="263" r:id="rId13"/>
    <p:sldId id="283" r:id="rId14"/>
    <p:sldId id="259" r:id="rId15"/>
    <p:sldId id="264" r:id="rId16"/>
    <p:sldId id="262" r:id="rId17"/>
    <p:sldId id="260" r:id="rId18"/>
    <p:sldId id="285" r:id="rId19"/>
    <p:sldId id="265" r:id="rId20"/>
    <p:sldId id="284" r:id="rId21"/>
    <p:sldId id="261" r:id="rId22"/>
    <p:sldId id="266" r:id="rId23"/>
    <p:sldId id="270" r:id="rId24"/>
    <p:sldId id="279" r:id="rId25"/>
    <p:sldId id="27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E83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.norrie.inf.ethz.ch\heydern\master-thesis-nina\User%20Study\Results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4"/>
          <c:order val="0"/>
          <c:tx>
            <c:strRef>
              <c:f>General!$D$36</c:f>
              <c:strCache>
                <c:ptCount val="1"/>
                <c:pt idx="0">
                  <c:v>1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(General!$D$37,General!$J$37)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3"/>
          <c:order val="1"/>
          <c:tx>
            <c:strRef>
              <c:f>General!$D$34</c:f>
              <c:strCache>
                <c:ptCount val="1"/>
                <c:pt idx="0">
                  <c:v>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9900">
                      <a:shade val="30000"/>
                      <a:satMod val="115000"/>
                    </a:srgbClr>
                  </a:gs>
                  <a:gs pos="50000">
                    <a:srgbClr val="FF9900">
                      <a:shade val="67500"/>
                      <a:satMod val="115000"/>
                    </a:srgbClr>
                  </a:gs>
                  <a:gs pos="100000">
                    <a:srgbClr val="FF99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(General!$D$35,General!$J$35)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General!$D$32</c:f>
              <c:strCache>
                <c:ptCount val="1"/>
                <c:pt idx="0">
                  <c:v>3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(General!$D$33,General!$J$33)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1"/>
          <c:order val="3"/>
          <c:tx>
            <c:strRef>
              <c:f>General!$D$3</c:f>
              <c:strCache>
                <c:ptCount val="1"/>
                <c:pt idx="0">
                  <c:v>4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(General!$D$31,General!$J$31)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ser>
          <c:idx val="0"/>
          <c:order val="4"/>
          <c:tx>
            <c:strRef>
              <c:f>General!$D$4</c:f>
              <c:strCache>
                <c:ptCount val="1"/>
                <c:pt idx="0">
                  <c:v>5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General!$C$36:$C$37</c:f>
              <c:strCache>
                <c:ptCount val="2"/>
                <c:pt idx="0">
                  <c:v>Web development</c:v>
                </c:pt>
                <c:pt idx="1">
                  <c:v>JavaScript</c:v>
                </c:pt>
              </c:strCache>
            </c:strRef>
          </c:cat>
          <c:val>
            <c:numRef>
              <c:f>(General!$D$29,General!$J$29)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1172064"/>
        <c:axId val="551173632"/>
      </c:barChart>
      <c:catAx>
        <c:axId val="55117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1173632"/>
        <c:crosses val="autoZero"/>
        <c:auto val="1"/>
        <c:lblAlgn val="ctr"/>
        <c:lblOffset val="100"/>
        <c:noMultiLvlLbl val="0"/>
      </c:catAx>
      <c:valAx>
        <c:axId val="55117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11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2"/>
          <c:order val="0"/>
          <c:tx>
            <c:strRef>
              <c:f>General!$M$5</c:f>
              <c:strCache>
                <c:ptCount val="1"/>
                <c:pt idx="0">
                  <c:v>Never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General!$M$1:$P$1</c:f>
              <c:strCache>
                <c:ptCount val="4"/>
                <c:pt idx="0">
                  <c:v>Device Mode</c:v>
                </c:pt>
                <c:pt idx="1">
                  <c:v>JS console</c:v>
                </c:pt>
                <c:pt idx="2">
                  <c:v>JS debugging</c:v>
                </c:pt>
                <c:pt idx="3">
                  <c:v>HTML/CSS</c:v>
                </c:pt>
              </c:strCache>
            </c:strRef>
          </c:cat>
          <c:val>
            <c:numRef>
              <c:f>(General!$M$29,General!$N$29,General!$O$29,General!$P$29)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General!$M$4</c:f>
              <c:strCache>
                <c:ptCount val="1"/>
                <c:pt idx="0">
                  <c:v>Sometimes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General!$M$1:$P$1</c:f>
              <c:strCache>
                <c:ptCount val="4"/>
                <c:pt idx="0">
                  <c:v>Device Mode</c:v>
                </c:pt>
                <c:pt idx="1">
                  <c:v>JS console</c:v>
                </c:pt>
                <c:pt idx="2">
                  <c:v>JS debugging</c:v>
                </c:pt>
                <c:pt idx="3">
                  <c:v>HTML/CSS</c:v>
                </c:pt>
              </c:strCache>
            </c:strRef>
          </c:cat>
          <c:val>
            <c:numRef>
              <c:f>(General!$M$27,General!$N$27,General!$O$27,General!$P$27)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ser>
          <c:idx val="0"/>
          <c:order val="2"/>
          <c:tx>
            <c:strRef>
              <c:f>General!$M$2</c:f>
              <c:strCache>
                <c:ptCount val="1"/>
                <c:pt idx="0">
                  <c:v>Often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General!$M$1:$P$1</c:f>
              <c:strCache>
                <c:ptCount val="4"/>
                <c:pt idx="0">
                  <c:v>Device Mode</c:v>
                </c:pt>
                <c:pt idx="1">
                  <c:v>JS console</c:v>
                </c:pt>
                <c:pt idx="2">
                  <c:v>JS debugging</c:v>
                </c:pt>
                <c:pt idx="3">
                  <c:v>HTML/CSS</c:v>
                </c:pt>
              </c:strCache>
            </c:strRef>
          </c:cat>
          <c:val>
            <c:numRef>
              <c:f>(General!$M$25,General!$N$25,General!$O$25,General!$P$25)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2701656"/>
        <c:axId val="552702832"/>
      </c:barChart>
      <c:catAx>
        <c:axId val="552701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2702832"/>
        <c:crosses val="autoZero"/>
        <c:auto val="1"/>
        <c:lblAlgn val="ctr"/>
        <c:lblOffset val="100"/>
        <c:noMultiLvlLbl val="0"/>
      </c:catAx>
      <c:valAx>
        <c:axId val="5527028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270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'xdc-bug-wo'!$G$8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'xdc-bug-wo'!$F$8:$F$11</c:f>
              <c:strCache>
                <c:ptCount val="4"/>
                <c:pt idx="0">
                  <c:v>Easy</c:v>
                </c:pt>
                <c:pt idx="1">
                  <c:v>Efficient</c:v>
                </c:pt>
                <c:pt idx="2">
                  <c:v>Challenging</c:v>
                </c:pt>
                <c:pt idx="3">
                  <c:v>Well suited</c:v>
                </c:pt>
              </c:strCache>
            </c:strRef>
          </c:cat>
          <c:val>
            <c:numRef>
              <c:f>'xdyt-impl-wo'!$B$20:$E$20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3.5</c:v>
                </c:pt>
              </c:numCache>
            </c:numRef>
          </c:val>
        </c:ser>
        <c:ser>
          <c:idx val="1"/>
          <c:order val="1"/>
          <c:tx>
            <c:strRef>
              <c:f>'xdc-bug-wo'!$G$9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'xdc-bug-wo'!$F$8:$F$11</c:f>
              <c:strCache>
                <c:ptCount val="4"/>
                <c:pt idx="0">
                  <c:v>Easy</c:v>
                </c:pt>
                <c:pt idx="1">
                  <c:v>Efficient</c:v>
                </c:pt>
                <c:pt idx="2">
                  <c:v>Challenging</c:v>
                </c:pt>
                <c:pt idx="3">
                  <c:v>Well suited</c:v>
                </c:pt>
              </c:strCache>
            </c:strRef>
          </c:cat>
          <c:val>
            <c:numRef>
              <c:f>'xdyt-impl-with'!$B$21:$E$21</c:f>
              <c:numCache>
                <c:formatCode>General</c:formatCode>
                <c:ptCount val="4"/>
                <c:pt idx="0">
                  <c:v>4.5</c:v>
                </c:pt>
                <c:pt idx="1">
                  <c:v>4.5</c:v>
                </c:pt>
                <c:pt idx="2">
                  <c:v>1.5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72620896"/>
        <c:axId val="465335192"/>
      </c:barChart>
      <c:catAx>
        <c:axId val="27262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5335192"/>
        <c:crosses val="autoZero"/>
        <c:auto val="1"/>
        <c:lblAlgn val="ctr"/>
        <c:lblOffset val="100"/>
        <c:noMultiLvlLbl val="0"/>
      </c:catAx>
      <c:valAx>
        <c:axId val="46533519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26208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'xdyt-bug-with'!$N$22</c:f>
              <c:strCache>
                <c:ptCount val="1"/>
                <c:pt idx="0">
                  <c:v>Strongly Disagree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'xdyt-impl-with'!$O$16:$T$16</c:f>
              <c:numCache>
                <c:formatCode>General</c:formatCode>
                <c:ptCount val="6"/>
              </c:numCache>
            </c:numRef>
          </c:val>
        </c:ser>
        <c:ser>
          <c:idx val="1"/>
          <c:order val="1"/>
          <c:tx>
            <c:strRef>
              <c:f>'xdyt-bug-with'!$N$23</c:f>
              <c:strCache>
                <c:ptCount val="1"/>
                <c:pt idx="0">
                  <c:v>Disagree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'xdyt-impl-with'!$O$17:$T$17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'xdyt-bug-with'!$N$24</c:f>
              <c:strCache>
                <c:ptCount val="1"/>
                <c:pt idx="0">
                  <c:v>Neutral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'xdyt-impl-with'!$O$18:$T$18</c:f>
              <c:numCache>
                <c:formatCode>General</c:formatCode>
                <c:ptCount val="6"/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'xdyt-bug-with'!$N$25</c:f>
              <c:strCache>
                <c:ptCount val="1"/>
                <c:pt idx="0">
                  <c:v>Agree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'xdyt-impl-with'!$O$19:$T$19</c:f>
              <c:numCache>
                <c:formatCode>General</c:formatCode>
                <c:ptCount val="6"/>
                <c:pt idx="0">
                  <c:v>1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'xdyt-impl-with'!$N$20</c:f>
              <c:strCache>
                <c:ptCount val="1"/>
                <c:pt idx="0">
                  <c:v>Strongly Agree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'xdyt-bug-with'!$F$1:$K$1</c:f>
              <c:strCache>
                <c:ptCount val="6"/>
                <c:pt idx="0">
                  <c:v>Device emulation</c:v>
                </c:pt>
                <c:pt idx="1">
                  <c:v>Connecting real devices</c:v>
                </c:pt>
                <c:pt idx="2">
                  <c:v>Connection features</c:v>
                </c:pt>
                <c:pt idx="3">
                  <c:v>JS console</c:v>
                </c:pt>
                <c:pt idx="4">
                  <c:v>Function debugging</c:v>
                </c:pt>
                <c:pt idx="5">
                  <c:v>CSS Editor</c:v>
                </c:pt>
              </c:strCache>
            </c:strRef>
          </c:cat>
          <c:val>
            <c:numRef>
              <c:f>'xdyt-impl-with'!$O$20:$T$20</c:f>
              <c:numCache>
                <c:formatCode>General</c:formatCode>
                <c:ptCount val="6"/>
                <c:pt idx="0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6954032"/>
        <c:axId val="429155120"/>
      </c:barChart>
      <c:catAx>
        <c:axId val="54695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9155120"/>
        <c:crosses val="autoZero"/>
        <c:auto val="1"/>
        <c:lblAlgn val="ctr"/>
        <c:lblOffset val="100"/>
        <c:noMultiLvlLbl val="0"/>
      </c:catAx>
      <c:valAx>
        <c:axId val="429155120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95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548235">
                      <a:shade val="30000"/>
                      <a:satMod val="115000"/>
                    </a:srgbClr>
                  </a:gs>
                  <a:gs pos="50000">
                    <a:srgbClr val="548235">
                      <a:shade val="67500"/>
                      <a:satMod val="115000"/>
                    </a:srgbClr>
                  </a:gs>
                  <a:gs pos="100000">
                    <a:srgbClr val="54823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numFmt formatCode="0%;\-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(Concluding!$F$6,Concluding!$F$3,Concluding!$F$2)</c:f>
              <c:strCache>
                <c:ptCount val="3"/>
                <c:pt idx="0">
                  <c:v>Without</c:v>
                </c:pt>
                <c:pt idx="1">
                  <c:v>Neither</c:v>
                </c:pt>
                <c:pt idx="2">
                  <c:v>With</c:v>
                </c:pt>
              </c:strCache>
            </c:strRef>
          </c:cat>
          <c:val>
            <c:numRef>
              <c:f>(Concluding!$G$31,Concluding!$G$33,Concluding!$G$29)</c:f>
              <c:numCache>
                <c:formatCode>General</c:formatCode>
                <c:ptCount val="3"/>
                <c:pt idx="0">
                  <c:v>0</c:v>
                </c:pt>
                <c:pt idx="1">
                  <c:v>8.3333333333333329E-2</c:v>
                </c:pt>
                <c:pt idx="2">
                  <c:v>0.91666666666666663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548235">
                      <a:shade val="30000"/>
                      <a:satMod val="115000"/>
                    </a:srgbClr>
                  </a:gs>
                  <a:gs pos="50000">
                    <a:srgbClr val="548235">
                      <a:shade val="67500"/>
                      <a:satMod val="115000"/>
                    </a:srgbClr>
                  </a:gs>
                  <a:gs pos="100000">
                    <a:srgbClr val="54823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numFmt formatCode="0%;\-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(Concluding!$F$6,Concluding!$F$3,Concluding!$F$4)</c:f>
              <c:strCache>
                <c:ptCount val="3"/>
                <c:pt idx="0">
                  <c:v>Without</c:v>
                </c:pt>
                <c:pt idx="1">
                  <c:v>Neither</c:v>
                </c:pt>
                <c:pt idx="2">
                  <c:v>With</c:v>
                </c:pt>
              </c:strCache>
            </c:strRef>
          </c:cat>
          <c:val>
            <c:numRef>
              <c:f>(Concluding!$D$31,Concluding!$D$33,Concluding!$D$29)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4"/>
          <c:order val="0"/>
          <c:tx>
            <c:strRef>
              <c:f>Concluding!$O$19</c:f>
              <c:strCache>
                <c:ptCount val="1"/>
                <c:pt idx="0">
                  <c:v>Strongly Disagree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Concluding!$K$35:$N$35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1"/>
          <c:tx>
            <c:strRef>
              <c:f>Concluding!$O$18</c:f>
              <c:strCache>
                <c:ptCount val="1"/>
                <c:pt idx="0">
                  <c:v>Disagree</c:v>
                </c:pt>
              </c:strCache>
            </c:strRef>
          </c:tx>
          <c:spPr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Concluding!$K$33:$N$33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Concluding!$O$17</c:f>
              <c:strCache>
                <c:ptCount val="1"/>
                <c:pt idx="0">
                  <c:v>Neutral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Concluding!$K$31:$N$31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3"/>
          <c:tx>
            <c:strRef>
              <c:f>Concluding!$O$16</c:f>
              <c:strCache>
                <c:ptCount val="1"/>
                <c:pt idx="0">
                  <c:v>Agree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Concluding!$K$29:$N$29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ser>
          <c:idx val="0"/>
          <c:order val="4"/>
          <c:tx>
            <c:strRef>
              <c:f>Concluding!$O$15</c:f>
              <c:strCache>
                <c:ptCount val="1"/>
                <c:pt idx="0">
                  <c:v>Strongly Agree</c:v>
                </c:pt>
              </c:strCache>
            </c:strRef>
          </c:tx>
          <c:spPr>
            <a:gradFill flip="none" rotWithShape="1">
              <a:gsLst>
                <a:gs pos="0">
                  <a:srgbClr val="548235">
                    <a:shade val="30000"/>
                    <a:satMod val="115000"/>
                  </a:srgbClr>
                </a:gs>
                <a:gs pos="50000">
                  <a:srgbClr val="548235">
                    <a:shade val="67500"/>
                    <a:satMod val="115000"/>
                  </a:srgbClr>
                </a:gs>
                <a:gs pos="100000">
                  <a:srgbClr val="54823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Concluding!$K$1:$N$1</c:f>
              <c:strCache>
                <c:ptCount val="4"/>
                <c:pt idx="0">
                  <c:v>Useful for XD debugging</c:v>
                </c:pt>
                <c:pt idx="1">
                  <c:v>Useful for XD implementing</c:v>
                </c:pt>
                <c:pt idx="2">
                  <c:v>Use for XD debugging</c:v>
                </c:pt>
                <c:pt idx="3">
                  <c:v>Use for XD implementing</c:v>
                </c:pt>
              </c:strCache>
            </c:strRef>
          </c:cat>
          <c:val>
            <c:numRef>
              <c:f>Concluding!$K$27:$N$27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6432608"/>
        <c:axId val="466433784"/>
      </c:barChart>
      <c:catAx>
        <c:axId val="46643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6433784"/>
        <c:crosses val="autoZero"/>
        <c:auto val="1"/>
        <c:lblAlgn val="ctr"/>
        <c:lblOffset val="100"/>
        <c:noMultiLvlLbl val="0"/>
      </c:catAx>
      <c:valAx>
        <c:axId val="466433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643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Times!$E$2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errBars>
            <c:errBarType val="both"/>
            <c:errValType val="cust"/>
            <c:noEndCap val="0"/>
            <c:plus>
              <c:numRef>
                <c:f>Times!$E$26:$H$26</c:f>
                <c:numCache>
                  <c:formatCode>General</c:formatCode>
                  <c:ptCount val="4"/>
                  <c:pt idx="0">
                    <c:v>3.3466401061363023</c:v>
                  </c:pt>
                  <c:pt idx="1">
                    <c:v>5.9700642095932848</c:v>
                  </c:pt>
                  <c:pt idx="2">
                    <c:v>1.0327955589886446</c:v>
                  </c:pt>
                  <c:pt idx="3">
                    <c:v>5.3197744313081508</c:v>
                  </c:pt>
                </c:numCache>
              </c:numRef>
            </c:plus>
            <c:minus>
              <c:numRef>
                <c:f>Times!$E$26:$H$26</c:f>
                <c:numCache>
                  <c:formatCode>General</c:formatCode>
                  <c:ptCount val="4"/>
                  <c:pt idx="0">
                    <c:v>3.3466401061363023</c:v>
                  </c:pt>
                  <c:pt idx="1">
                    <c:v>5.9700642095932848</c:v>
                  </c:pt>
                  <c:pt idx="2">
                    <c:v>1.0327955589886446</c:v>
                  </c:pt>
                  <c:pt idx="3">
                    <c:v>5.3197744313081508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Times!$A$3:$D$3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Times!$E$24:$H$24</c:f>
              <c:numCache>
                <c:formatCode>General</c:formatCode>
                <c:ptCount val="4"/>
                <c:pt idx="0">
                  <c:v>9</c:v>
                </c:pt>
                <c:pt idx="1">
                  <c:v>21.583333333333332</c:v>
                </c:pt>
                <c:pt idx="2">
                  <c:v>16.333333333333332</c:v>
                </c:pt>
                <c:pt idx="3">
                  <c:v>24.4</c:v>
                </c:pt>
              </c:numCache>
            </c:numRef>
          </c:val>
        </c:ser>
        <c:ser>
          <c:idx val="0"/>
          <c:order val="1"/>
          <c:tx>
            <c:strRef>
              <c:f>Times!$A$2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errBars>
            <c:errBarType val="both"/>
            <c:errValType val="cust"/>
            <c:noEndCap val="0"/>
            <c:plus>
              <c:numRef>
                <c:f>Times!$A$26:$D$26</c:f>
                <c:numCache>
                  <c:formatCode>General</c:formatCode>
                  <c:ptCount val="4"/>
                  <c:pt idx="0">
                    <c:v>5.8523499553598128</c:v>
                  </c:pt>
                  <c:pt idx="1">
                    <c:v>8.1240384046359608</c:v>
                  </c:pt>
                  <c:pt idx="2">
                    <c:v>3.7204390421920168</c:v>
                  </c:pt>
                  <c:pt idx="3">
                    <c:v>8.4404778695679727</c:v>
                  </c:pt>
                </c:numCache>
              </c:numRef>
            </c:plus>
            <c:minus>
              <c:numRef>
                <c:f>Times!$A$26:$D$26</c:f>
                <c:numCache>
                  <c:formatCode>General</c:formatCode>
                  <c:ptCount val="4"/>
                  <c:pt idx="0">
                    <c:v>5.8523499553598128</c:v>
                  </c:pt>
                  <c:pt idx="1">
                    <c:v>8.1240384046359608</c:v>
                  </c:pt>
                  <c:pt idx="2">
                    <c:v>3.7204390421920168</c:v>
                  </c:pt>
                  <c:pt idx="3">
                    <c:v>8.4404778695679727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Times!$A$3:$D$3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Times!$A$24:$D$24</c:f>
              <c:numCache>
                <c:formatCode>General</c:formatCode>
                <c:ptCount val="4"/>
                <c:pt idx="0">
                  <c:v>9.25</c:v>
                </c:pt>
                <c:pt idx="1">
                  <c:v>27</c:v>
                </c:pt>
                <c:pt idx="2">
                  <c:v>15.416666666666666</c:v>
                </c:pt>
                <c:pt idx="3">
                  <c:v>26.083333333333332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52574088"/>
        <c:axId val="430277768"/>
      </c:barChart>
      <c:catAx>
        <c:axId val="352574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0277768"/>
        <c:crosses val="autoZero"/>
        <c:auto val="1"/>
        <c:lblAlgn val="ctr"/>
        <c:lblOffset val="100"/>
        <c:noMultiLvlLbl val="0"/>
      </c:catAx>
      <c:valAx>
        <c:axId val="43027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2574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devices used'!$X$4</c:f>
              <c:strCache>
                <c:ptCount val="1"/>
                <c:pt idx="0">
                  <c:v>With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'number of devices used'!$M$16:$M$19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'number of devices used'!$L$12:$O$12</c:f>
              <c:numCache>
                <c:formatCode>General</c:formatCode>
                <c:ptCount val="4"/>
                <c:pt idx="0">
                  <c:v>1.8333333333333333</c:v>
                </c:pt>
                <c:pt idx="1">
                  <c:v>3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'number of devices used'!$X$5</c:f>
              <c:strCache>
                <c:ptCount val="1"/>
                <c:pt idx="0">
                  <c:v>Without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'number of devices used'!$M$16:$M$19</c:f>
              <c:strCache>
                <c:ptCount val="4"/>
                <c:pt idx="0">
                  <c:v>xdc-bug</c:v>
                </c:pt>
                <c:pt idx="1">
                  <c:v>xdc-impl</c:v>
                </c:pt>
                <c:pt idx="2">
                  <c:v>xdyt-bug</c:v>
                </c:pt>
                <c:pt idx="3">
                  <c:v>xdyt-impl</c:v>
                </c:pt>
              </c:strCache>
            </c:strRef>
          </c:cat>
          <c:val>
            <c:numRef>
              <c:f>'number of devices used'!$Q$12:$T$12</c:f>
              <c:numCache>
                <c:formatCode>General</c:formatCode>
                <c:ptCount val="4"/>
                <c:pt idx="0">
                  <c:v>1.5</c:v>
                </c:pt>
                <c:pt idx="1">
                  <c:v>2.6666666666666665</c:v>
                </c:pt>
                <c:pt idx="2">
                  <c:v>2.1666666666666665</c:v>
                </c:pt>
                <c:pt idx="3">
                  <c:v>2.1666666666666665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0279728"/>
        <c:axId val="430278552"/>
      </c:barChart>
      <c:catAx>
        <c:axId val="43027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0278552"/>
        <c:crosses val="autoZero"/>
        <c:auto val="1"/>
        <c:lblAlgn val="ctr"/>
        <c:lblOffset val="100"/>
        <c:noMultiLvlLbl val="0"/>
      </c:catAx>
      <c:valAx>
        <c:axId val="43027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027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5ED8F-1ECB-426A-8B63-747B73B9F622}" type="doc">
      <dgm:prSet loTypeId="urn:microsoft.com/office/officeart/2005/8/layout/hierarchy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843E579D-EE78-4247-A53D-688CF79F7C1E}">
      <dgm:prSet phldrT="[Text]"/>
      <dgm:spPr/>
      <dgm:t>
        <a:bodyPr/>
        <a:lstStyle/>
        <a:p>
          <a:r>
            <a:rPr lang="de-CH" dirty="0" smtClean="0"/>
            <a:t>Web application testing and debugging</a:t>
          </a:r>
          <a:endParaRPr lang="de-CH" dirty="0"/>
        </a:p>
      </dgm:t>
    </dgm:pt>
    <dgm:pt modelId="{EBFE94B1-A83B-4EB5-A897-9A2F866D6AB0}" type="parTrans" cxnId="{DAE5C180-772B-4CFF-BCF0-F932E52FE650}">
      <dgm:prSet/>
      <dgm:spPr/>
      <dgm:t>
        <a:bodyPr/>
        <a:lstStyle/>
        <a:p>
          <a:endParaRPr lang="de-CH"/>
        </a:p>
      </dgm:t>
    </dgm:pt>
    <dgm:pt modelId="{FE07E5F9-89A3-4D8E-B77E-01A43D503935}" type="sibTrans" cxnId="{DAE5C180-772B-4CFF-BCF0-F932E52FE650}">
      <dgm:prSet/>
      <dgm:spPr/>
      <dgm:t>
        <a:bodyPr/>
        <a:lstStyle/>
        <a:p>
          <a:endParaRPr lang="de-CH"/>
        </a:p>
      </dgm:t>
    </dgm:pt>
    <dgm:pt modelId="{CF2837C1-7BB2-42B7-8D28-B1A338D1FAE7}">
      <dgm:prSet phldrT="[Text]"/>
      <dgm:spPr/>
      <dgm:t>
        <a:bodyPr/>
        <a:lstStyle/>
        <a:p>
          <a:r>
            <a:rPr lang="de-CH" dirty="0" smtClean="0"/>
            <a:t>Browser-integrated debugging tools</a:t>
          </a:r>
          <a:endParaRPr lang="de-CH" dirty="0"/>
        </a:p>
      </dgm:t>
    </dgm:pt>
    <dgm:pt modelId="{993307C1-874C-4466-9026-BFF5D1CEE815}" type="parTrans" cxnId="{61F21F4F-FC83-4857-A1A9-8EAC8FEC63B2}">
      <dgm:prSet/>
      <dgm:spPr/>
      <dgm:t>
        <a:bodyPr/>
        <a:lstStyle/>
        <a:p>
          <a:endParaRPr lang="de-CH"/>
        </a:p>
      </dgm:t>
    </dgm:pt>
    <dgm:pt modelId="{C0B82659-F43E-4376-A40B-B993F2EDFFE9}" type="sibTrans" cxnId="{61F21F4F-FC83-4857-A1A9-8EAC8FEC63B2}">
      <dgm:prSet/>
      <dgm:spPr/>
      <dgm:t>
        <a:bodyPr/>
        <a:lstStyle/>
        <a:p>
          <a:endParaRPr lang="de-CH"/>
        </a:p>
      </dgm:t>
    </dgm:pt>
    <dgm:pt modelId="{2BAE4A42-CF2F-43AC-9D64-CE1ED2AB7691}">
      <dgm:prSet phldrT="[Text]"/>
      <dgm:spPr/>
      <dgm:t>
        <a:bodyPr/>
        <a:lstStyle/>
        <a:p>
          <a:r>
            <a:rPr lang="de-CH" dirty="0" smtClean="0"/>
            <a:t>Responsive web application testing</a:t>
          </a:r>
          <a:endParaRPr lang="de-CH" dirty="0"/>
        </a:p>
      </dgm:t>
    </dgm:pt>
    <dgm:pt modelId="{88DA912D-73EF-4B96-9916-E53F963FF10E}" type="parTrans" cxnId="{E140A498-0F80-40D3-893E-979DEAA416E1}">
      <dgm:prSet/>
      <dgm:spPr/>
      <dgm:t>
        <a:bodyPr/>
        <a:lstStyle/>
        <a:p>
          <a:endParaRPr lang="de-CH"/>
        </a:p>
      </dgm:t>
    </dgm:pt>
    <dgm:pt modelId="{67231C9E-FA11-4F92-BB9C-312A38FD8B1C}" type="sibTrans" cxnId="{E140A498-0F80-40D3-893E-979DEAA416E1}">
      <dgm:prSet/>
      <dgm:spPr/>
      <dgm:t>
        <a:bodyPr/>
        <a:lstStyle/>
        <a:p>
          <a:endParaRPr lang="de-CH"/>
        </a:p>
      </dgm:t>
    </dgm:pt>
    <dgm:pt modelId="{C8B83519-5DF2-4DFF-AC39-C8A07E51E2A9}">
      <dgm:prSet phldrT="[Text]"/>
      <dgm:spPr/>
      <dgm:t>
        <a:bodyPr/>
        <a:lstStyle/>
        <a:p>
          <a:r>
            <a:rPr lang="de-CH" dirty="0" smtClean="0"/>
            <a:t>Web services</a:t>
          </a:r>
          <a:endParaRPr lang="de-CH" dirty="0"/>
        </a:p>
      </dgm:t>
    </dgm:pt>
    <dgm:pt modelId="{052594BD-1B3B-417B-811B-B625C5482A10}" type="parTrans" cxnId="{C506D0B4-B899-48A9-A108-E5C9B6451E0E}">
      <dgm:prSet/>
      <dgm:spPr/>
      <dgm:t>
        <a:bodyPr/>
        <a:lstStyle/>
        <a:p>
          <a:endParaRPr lang="de-CH"/>
        </a:p>
      </dgm:t>
    </dgm:pt>
    <dgm:pt modelId="{04C9C027-29F5-443F-98A2-EC2878D53588}" type="sibTrans" cxnId="{C506D0B4-B899-48A9-A108-E5C9B6451E0E}">
      <dgm:prSet/>
      <dgm:spPr/>
      <dgm:t>
        <a:bodyPr/>
        <a:lstStyle/>
        <a:p>
          <a:endParaRPr lang="de-CH"/>
        </a:p>
      </dgm:t>
    </dgm:pt>
    <dgm:pt modelId="{A86D134C-A869-4094-9171-4330242ABAA1}">
      <dgm:prSet phldrT="[Text]"/>
      <dgm:spPr/>
      <dgm:t>
        <a:bodyPr/>
        <a:lstStyle/>
        <a:p>
          <a:r>
            <a:rPr lang="de-CH" dirty="0" smtClean="0"/>
            <a:t>Record and replay</a:t>
          </a:r>
          <a:endParaRPr lang="de-CH" dirty="0"/>
        </a:p>
      </dgm:t>
    </dgm:pt>
    <dgm:pt modelId="{E724B2E8-51C9-4D48-8D0A-FE5E8ECE07BF}" type="parTrans" cxnId="{1B20F583-F3E9-46D0-9272-43037CF62E7E}">
      <dgm:prSet/>
      <dgm:spPr/>
      <dgm:t>
        <a:bodyPr/>
        <a:lstStyle/>
        <a:p>
          <a:endParaRPr lang="de-CH"/>
        </a:p>
      </dgm:t>
    </dgm:pt>
    <dgm:pt modelId="{8303B11C-384E-4508-8A99-D11759FE4C9F}" type="sibTrans" cxnId="{1B20F583-F3E9-46D0-9272-43037CF62E7E}">
      <dgm:prSet/>
      <dgm:spPr/>
      <dgm:t>
        <a:bodyPr/>
        <a:lstStyle/>
        <a:p>
          <a:endParaRPr lang="de-CH"/>
        </a:p>
      </dgm:t>
    </dgm:pt>
    <dgm:pt modelId="{96F024B6-7716-40D3-BF61-7DB09BCDE745}">
      <dgm:prSet phldrT="[Text]"/>
      <dgm:spPr/>
      <dgm:t>
        <a:bodyPr/>
        <a:lstStyle/>
        <a:p>
          <a:r>
            <a:rPr lang="de-CH" dirty="0" smtClean="0"/>
            <a:t>Automated testing tools</a:t>
          </a:r>
          <a:endParaRPr lang="de-CH" dirty="0"/>
        </a:p>
      </dgm:t>
    </dgm:pt>
    <dgm:pt modelId="{7A52EC92-694F-4BC3-A408-C8D0A7693568}" type="parTrans" cxnId="{02CC7F19-303D-4E15-BBFC-73FCF8ED7CAA}">
      <dgm:prSet/>
      <dgm:spPr/>
      <dgm:t>
        <a:bodyPr/>
        <a:lstStyle/>
        <a:p>
          <a:endParaRPr lang="de-CH"/>
        </a:p>
      </dgm:t>
    </dgm:pt>
    <dgm:pt modelId="{9EC403A7-4259-49EF-9C3F-1F0F3C81C799}" type="sibTrans" cxnId="{02CC7F19-303D-4E15-BBFC-73FCF8ED7CAA}">
      <dgm:prSet/>
      <dgm:spPr/>
      <dgm:t>
        <a:bodyPr/>
        <a:lstStyle/>
        <a:p>
          <a:endParaRPr lang="de-CH"/>
        </a:p>
      </dgm:t>
    </dgm:pt>
    <dgm:pt modelId="{0CE3FE92-5A79-4A59-A341-EEA6C6DD3A33}">
      <dgm:prSet phldrT="[Text]"/>
      <dgm:spPr/>
      <dgm:t>
        <a:bodyPr/>
        <a:lstStyle/>
        <a:p>
          <a:r>
            <a:rPr lang="de-CH" dirty="0" smtClean="0"/>
            <a:t>Testing with actual devices</a:t>
          </a:r>
          <a:endParaRPr lang="de-CH" dirty="0"/>
        </a:p>
      </dgm:t>
    </dgm:pt>
    <dgm:pt modelId="{0903FC0F-6503-41EB-A149-58C9154068C5}" type="parTrans" cxnId="{3B8506D5-6855-4A30-9635-F1D97D6CA6A2}">
      <dgm:prSet/>
      <dgm:spPr/>
      <dgm:t>
        <a:bodyPr/>
        <a:lstStyle/>
        <a:p>
          <a:endParaRPr lang="de-CH"/>
        </a:p>
      </dgm:t>
    </dgm:pt>
    <dgm:pt modelId="{988852BF-D62C-40C6-B833-E5E7A74D5B2E}" type="sibTrans" cxnId="{3B8506D5-6855-4A30-9635-F1D97D6CA6A2}">
      <dgm:prSet/>
      <dgm:spPr/>
      <dgm:t>
        <a:bodyPr/>
        <a:lstStyle/>
        <a:p>
          <a:endParaRPr lang="de-CH"/>
        </a:p>
      </dgm:t>
    </dgm:pt>
    <dgm:pt modelId="{7752FBDB-02A6-4D31-90CC-0E792832B747}">
      <dgm:prSet phldrT="[Text]"/>
      <dgm:spPr/>
      <dgm:t>
        <a:bodyPr/>
        <a:lstStyle/>
        <a:p>
          <a:r>
            <a:rPr lang="de-CH" dirty="0" smtClean="0"/>
            <a:t>Device emulation</a:t>
          </a:r>
          <a:endParaRPr lang="de-CH" dirty="0"/>
        </a:p>
      </dgm:t>
    </dgm:pt>
    <dgm:pt modelId="{862FBA07-4C73-481E-B847-7CC5587BEF12}" type="parTrans" cxnId="{3CAB2A36-B8D6-4457-835D-703794AA1A02}">
      <dgm:prSet/>
      <dgm:spPr/>
      <dgm:t>
        <a:bodyPr/>
        <a:lstStyle/>
        <a:p>
          <a:endParaRPr lang="de-CH"/>
        </a:p>
      </dgm:t>
    </dgm:pt>
    <dgm:pt modelId="{BA517052-DC93-4499-8708-43B74FE18BCE}" type="sibTrans" cxnId="{3CAB2A36-B8D6-4457-835D-703794AA1A02}">
      <dgm:prSet/>
      <dgm:spPr/>
      <dgm:t>
        <a:bodyPr/>
        <a:lstStyle/>
        <a:p>
          <a:endParaRPr lang="de-CH"/>
        </a:p>
      </dgm:t>
    </dgm:pt>
    <dgm:pt modelId="{CEC31092-0A3A-4FD7-AC78-5E6FAA80206D}">
      <dgm:prSet phldrT="[Text]"/>
      <dgm:spPr/>
      <dgm:t>
        <a:bodyPr/>
        <a:lstStyle/>
        <a:p>
          <a:r>
            <a:rPr lang="de-CH" dirty="0" smtClean="0"/>
            <a:t>Cross-device frameworks</a:t>
          </a:r>
          <a:endParaRPr lang="de-CH" dirty="0"/>
        </a:p>
      </dgm:t>
    </dgm:pt>
    <dgm:pt modelId="{67AEE818-F4E5-4760-890A-D0F368C81FD3}" type="parTrans" cxnId="{E7DBDB3F-EF58-47A8-8FD3-2A6170A1A2F9}">
      <dgm:prSet/>
      <dgm:spPr/>
      <dgm:t>
        <a:bodyPr/>
        <a:lstStyle/>
        <a:p>
          <a:endParaRPr lang="de-CH"/>
        </a:p>
      </dgm:t>
    </dgm:pt>
    <dgm:pt modelId="{72A32C7C-6520-42DF-AE55-59A3895B89D7}" type="sibTrans" cxnId="{E7DBDB3F-EF58-47A8-8FD3-2A6170A1A2F9}">
      <dgm:prSet/>
      <dgm:spPr/>
      <dgm:t>
        <a:bodyPr/>
        <a:lstStyle/>
        <a:p>
          <a:endParaRPr lang="de-CH"/>
        </a:p>
      </dgm:t>
    </dgm:pt>
    <dgm:pt modelId="{DD835A8F-E2A3-4299-9054-06F8F61788F3}">
      <dgm:prSet phldrT="[Text]"/>
      <dgm:spPr/>
      <dgm:t>
        <a:bodyPr/>
        <a:lstStyle/>
        <a:p>
          <a:r>
            <a:rPr lang="de-CH" dirty="0" smtClean="0"/>
            <a:t>Frameworks with tool support</a:t>
          </a:r>
          <a:endParaRPr lang="de-CH" dirty="0"/>
        </a:p>
      </dgm:t>
    </dgm:pt>
    <dgm:pt modelId="{8158A23C-2313-4397-8D93-DB133AE66A02}" type="parTrans" cxnId="{F9BB2F7B-2986-427A-826D-FDFEDE6222AC}">
      <dgm:prSet/>
      <dgm:spPr/>
      <dgm:t>
        <a:bodyPr/>
        <a:lstStyle/>
        <a:p>
          <a:endParaRPr lang="de-CH"/>
        </a:p>
      </dgm:t>
    </dgm:pt>
    <dgm:pt modelId="{2E45F80D-0BCC-4D8F-984E-F5CD5CDC1274}" type="sibTrans" cxnId="{F9BB2F7B-2986-427A-826D-FDFEDE6222AC}">
      <dgm:prSet/>
      <dgm:spPr/>
      <dgm:t>
        <a:bodyPr/>
        <a:lstStyle/>
        <a:p>
          <a:endParaRPr lang="de-CH"/>
        </a:p>
      </dgm:t>
    </dgm:pt>
    <dgm:pt modelId="{923CBF10-ADFD-49AE-B44F-E72CD8008609}">
      <dgm:prSet phldrT="[Text]"/>
      <dgm:spPr/>
      <dgm:t>
        <a:bodyPr/>
        <a:lstStyle/>
        <a:p>
          <a:r>
            <a:rPr lang="de-CH" dirty="0" smtClean="0"/>
            <a:t>Web-based frameworks</a:t>
          </a:r>
          <a:endParaRPr lang="de-CH" dirty="0"/>
        </a:p>
      </dgm:t>
    </dgm:pt>
    <dgm:pt modelId="{49F80487-306C-4242-A592-4667B38C9C89}" type="parTrans" cxnId="{1B60C273-28ED-45A6-833F-3E333ABA7652}">
      <dgm:prSet/>
      <dgm:spPr/>
      <dgm:t>
        <a:bodyPr/>
        <a:lstStyle/>
        <a:p>
          <a:endParaRPr lang="de-CH"/>
        </a:p>
      </dgm:t>
    </dgm:pt>
    <dgm:pt modelId="{59C874DA-F5F2-4E7A-8A3B-F7ACB13DAD38}" type="sibTrans" cxnId="{1B60C273-28ED-45A6-833F-3E333ABA7652}">
      <dgm:prSet/>
      <dgm:spPr/>
      <dgm:t>
        <a:bodyPr/>
        <a:lstStyle/>
        <a:p>
          <a:endParaRPr lang="de-CH"/>
        </a:p>
      </dgm:t>
    </dgm:pt>
    <dgm:pt modelId="{F91157EA-0B81-4E35-A8A3-9D984DE45D19}">
      <dgm:prSet phldrT="[Text]"/>
      <dgm:spPr/>
      <dgm:t>
        <a:bodyPr/>
        <a:lstStyle/>
        <a:p>
          <a:r>
            <a:rPr lang="de-CH" dirty="0" smtClean="0"/>
            <a:t>Example: Chrome DevTools</a:t>
          </a:r>
          <a:endParaRPr lang="de-CH" dirty="0"/>
        </a:p>
      </dgm:t>
    </dgm:pt>
    <dgm:pt modelId="{6D81E271-F05D-47AC-AEF4-A8968C9299A1}" type="parTrans" cxnId="{D3B9F5A6-5CEF-469B-8339-8649579FA661}">
      <dgm:prSet/>
      <dgm:spPr/>
      <dgm:t>
        <a:bodyPr/>
        <a:lstStyle/>
        <a:p>
          <a:endParaRPr lang="de-CH"/>
        </a:p>
      </dgm:t>
    </dgm:pt>
    <dgm:pt modelId="{558C36B0-06E3-4984-B77A-ACA35EF49435}" type="sibTrans" cxnId="{D3B9F5A6-5CEF-469B-8339-8649579FA661}">
      <dgm:prSet/>
      <dgm:spPr/>
      <dgm:t>
        <a:bodyPr/>
        <a:lstStyle/>
        <a:p>
          <a:endParaRPr lang="de-CH"/>
        </a:p>
      </dgm:t>
    </dgm:pt>
    <dgm:pt modelId="{DA44D922-4CE6-4432-9EDE-2B0DFA9E597B}">
      <dgm:prSet phldrT="[Text]"/>
      <dgm:spPr/>
      <dgm:t>
        <a:bodyPr/>
        <a:lstStyle/>
        <a:p>
          <a:r>
            <a:rPr lang="de-CH" dirty="0" smtClean="0"/>
            <a:t>Example: Timelapse</a:t>
          </a:r>
          <a:endParaRPr lang="de-CH" dirty="0"/>
        </a:p>
      </dgm:t>
    </dgm:pt>
    <dgm:pt modelId="{1353CCDC-F2C2-4106-8B5E-54F6E79229B0}" type="parTrans" cxnId="{F344EAAF-1201-46A8-93E6-F0A0B4ECCF49}">
      <dgm:prSet/>
      <dgm:spPr/>
      <dgm:t>
        <a:bodyPr/>
        <a:lstStyle/>
        <a:p>
          <a:endParaRPr lang="de-CH"/>
        </a:p>
      </dgm:t>
    </dgm:pt>
    <dgm:pt modelId="{85B12650-E329-4587-BA02-BC9394BA7AC3}" type="sibTrans" cxnId="{F344EAAF-1201-46A8-93E6-F0A0B4ECCF49}">
      <dgm:prSet/>
      <dgm:spPr/>
      <dgm:t>
        <a:bodyPr/>
        <a:lstStyle/>
        <a:p>
          <a:endParaRPr lang="de-CH"/>
        </a:p>
      </dgm:t>
    </dgm:pt>
    <dgm:pt modelId="{CBD9E4E6-4161-4974-89EE-EF26CCE60A4B}">
      <dgm:prSet phldrT="[Text]"/>
      <dgm:spPr/>
      <dgm:t>
        <a:bodyPr/>
        <a:lstStyle/>
        <a:p>
          <a:r>
            <a:rPr lang="de-CH" dirty="0" smtClean="0"/>
            <a:t>Example: Selenium</a:t>
          </a:r>
          <a:endParaRPr lang="de-CH" dirty="0"/>
        </a:p>
      </dgm:t>
    </dgm:pt>
    <dgm:pt modelId="{6962D169-661B-4B36-A2A3-AD8E9BC86744}" type="parTrans" cxnId="{D29F5722-5FB7-43E6-8628-DCA7F9455E20}">
      <dgm:prSet/>
      <dgm:spPr/>
      <dgm:t>
        <a:bodyPr/>
        <a:lstStyle/>
        <a:p>
          <a:endParaRPr lang="de-CH"/>
        </a:p>
      </dgm:t>
    </dgm:pt>
    <dgm:pt modelId="{DF021F7C-FFA4-4D61-9DBB-2572326112AF}" type="sibTrans" cxnId="{D29F5722-5FB7-43E6-8628-DCA7F9455E20}">
      <dgm:prSet/>
      <dgm:spPr/>
      <dgm:t>
        <a:bodyPr/>
        <a:lstStyle/>
        <a:p>
          <a:endParaRPr lang="de-CH"/>
        </a:p>
      </dgm:t>
    </dgm:pt>
    <dgm:pt modelId="{15F1B905-62E1-42BD-AEF0-A21E14340254}">
      <dgm:prSet phldrT="[Text]"/>
      <dgm:spPr/>
      <dgm:t>
        <a:bodyPr/>
        <a:lstStyle/>
        <a:p>
          <a:r>
            <a:rPr lang="de-CH" dirty="0" smtClean="0"/>
            <a:t>Example: BrowserStack</a:t>
          </a:r>
          <a:endParaRPr lang="de-CH" dirty="0"/>
        </a:p>
      </dgm:t>
    </dgm:pt>
    <dgm:pt modelId="{9494E366-A9F9-4659-A1D0-47C18B5DF845}" type="parTrans" cxnId="{3ADB1BBB-0A67-41BE-909F-91B6B49BD9CD}">
      <dgm:prSet/>
      <dgm:spPr/>
      <dgm:t>
        <a:bodyPr/>
        <a:lstStyle/>
        <a:p>
          <a:endParaRPr lang="de-CH"/>
        </a:p>
      </dgm:t>
    </dgm:pt>
    <dgm:pt modelId="{C8F7157F-9DB1-4F50-85DA-C085E1224D06}" type="sibTrans" cxnId="{3ADB1BBB-0A67-41BE-909F-91B6B49BD9CD}">
      <dgm:prSet/>
      <dgm:spPr/>
      <dgm:t>
        <a:bodyPr/>
        <a:lstStyle/>
        <a:p>
          <a:endParaRPr lang="de-CH"/>
        </a:p>
      </dgm:t>
    </dgm:pt>
    <dgm:pt modelId="{2773CE3F-9B08-4EA1-B74A-8D53E69EB700}">
      <dgm:prSet phldrT="[Text]"/>
      <dgm:spPr/>
      <dgm:t>
        <a:bodyPr/>
        <a:lstStyle/>
        <a:p>
          <a:r>
            <a:rPr lang="de-CH" dirty="0" smtClean="0"/>
            <a:t>Example: Ghostlab</a:t>
          </a:r>
          <a:endParaRPr lang="de-CH" dirty="0"/>
        </a:p>
      </dgm:t>
    </dgm:pt>
    <dgm:pt modelId="{A18022BA-0A6E-467B-8825-3B62C3169DA0}" type="parTrans" cxnId="{C75160C9-9D7A-45C3-A622-9AE942DE654B}">
      <dgm:prSet/>
      <dgm:spPr/>
      <dgm:t>
        <a:bodyPr/>
        <a:lstStyle/>
        <a:p>
          <a:endParaRPr lang="de-CH"/>
        </a:p>
      </dgm:t>
    </dgm:pt>
    <dgm:pt modelId="{32F7CD1C-0460-4334-94EC-1938243B7EF0}" type="sibTrans" cxnId="{C75160C9-9D7A-45C3-A622-9AE942DE654B}">
      <dgm:prSet/>
      <dgm:spPr/>
      <dgm:t>
        <a:bodyPr/>
        <a:lstStyle/>
        <a:p>
          <a:endParaRPr lang="de-CH"/>
        </a:p>
      </dgm:t>
    </dgm:pt>
    <dgm:pt modelId="{0C5A982B-C664-4E30-B034-9A6A8E7EC0D0}">
      <dgm:prSet phldrT="[Text]"/>
      <dgm:spPr/>
      <dgm:t>
        <a:bodyPr/>
        <a:lstStyle/>
        <a:p>
          <a:r>
            <a:rPr lang="de-CH" dirty="0" smtClean="0"/>
            <a:t>Example: Chrome Device Mode</a:t>
          </a:r>
          <a:endParaRPr lang="de-CH" dirty="0"/>
        </a:p>
      </dgm:t>
    </dgm:pt>
    <dgm:pt modelId="{29579EB4-6DA2-4437-B1D2-218BA79C2755}" type="parTrans" cxnId="{013913B4-7635-4066-86D8-DE99715AE856}">
      <dgm:prSet/>
      <dgm:spPr/>
      <dgm:t>
        <a:bodyPr/>
        <a:lstStyle/>
        <a:p>
          <a:endParaRPr lang="de-CH"/>
        </a:p>
      </dgm:t>
    </dgm:pt>
    <dgm:pt modelId="{4348C2D5-064F-4831-B59E-DBB8041E8BCF}" type="sibTrans" cxnId="{013913B4-7635-4066-86D8-DE99715AE856}">
      <dgm:prSet/>
      <dgm:spPr/>
      <dgm:t>
        <a:bodyPr/>
        <a:lstStyle/>
        <a:p>
          <a:endParaRPr lang="de-CH"/>
        </a:p>
      </dgm:t>
    </dgm:pt>
    <dgm:pt modelId="{2B1458BF-2541-4CB2-8A37-3863975D0D6C}">
      <dgm:prSet phldrT="[Text]"/>
      <dgm:spPr/>
      <dgm:t>
        <a:bodyPr/>
        <a:lstStyle/>
        <a:p>
          <a:r>
            <a:rPr lang="de-CH" dirty="0" smtClean="0"/>
            <a:t>Example: XDSession</a:t>
          </a:r>
          <a:endParaRPr lang="de-CH" dirty="0"/>
        </a:p>
      </dgm:t>
    </dgm:pt>
    <dgm:pt modelId="{F52A35AD-DACD-4BB0-B63E-C47977A34178}" type="parTrans" cxnId="{080D22DC-EEB2-42C5-9202-CC60AC32D6E9}">
      <dgm:prSet/>
      <dgm:spPr/>
      <dgm:t>
        <a:bodyPr/>
        <a:lstStyle/>
        <a:p>
          <a:endParaRPr lang="de-CH"/>
        </a:p>
      </dgm:t>
    </dgm:pt>
    <dgm:pt modelId="{1A3D1679-6EEC-4AA1-BE30-E9EB2EC02096}" type="sibTrans" cxnId="{080D22DC-EEB2-42C5-9202-CC60AC32D6E9}">
      <dgm:prSet/>
      <dgm:spPr/>
      <dgm:t>
        <a:bodyPr/>
        <a:lstStyle/>
        <a:p>
          <a:endParaRPr lang="de-CH"/>
        </a:p>
      </dgm:t>
    </dgm:pt>
    <dgm:pt modelId="{4B8443C7-C7C5-4823-B2AC-9EFADE71A304}">
      <dgm:prSet phldrT="[Text]"/>
      <dgm:spPr/>
      <dgm:t>
        <a:bodyPr/>
        <a:lstStyle/>
        <a:p>
          <a:r>
            <a:rPr lang="de-CH" dirty="0" smtClean="0"/>
            <a:t>Example: XD-MVC</a:t>
          </a:r>
          <a:endParaRPr lang="de-CH" dirty="0"/>
        </a:p>
      </dgm:t>
    </dgm:pt>
    <dgm:pt modelId="{1BBFACEF-8D82-4F30-8B60-2FF3B3B56437}" type="parTrans" cxnId="{AA7FB695-3FF1-444D-95F6-311DA643D4C4}">
      <dgm:prSet/>
      <dgm:spPr/>
      <dgm:t>
        <a:bodyPr/>
        <a:lstStyle/>
        <a:p>
          <a:endParaRPr lang="de-CH"/>
        </a:p>
      </dgm:t>
    </dgm:pt>
    <dgm:pt modelId="{0A583136-7DDD-42AC-86C2-321C626F9CF6}" type="sibTrans" cxnId="{AA7FB695-3FF1-444D-95F6-311DA643D4C4}">
      <dgm:prSet/>
      <dgm:spPr/>
      <dgm:t>
        <a:bodyPr/>
        <a:lstStyle/>
        <a:p>
          <a:endParaRPr lang="de-CH"/>
        </a:p>
      </dgm:t>
    </dgm:pt>
    <dgm:pt modelId="{6C1E5758-D8F6-40B9-A0FE-420C77A649EE}" type="pres">
      <dgm:prSet presAssocID="{C7E5ED8F-1ECB-426A-8B63-747B73B9F62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34ACE8-94E0-47D3-BD23-7DCF0678261F}" type="pres">
      <dgm:prSet presAssocID="{843E579D-EE78-4247-A53D-688CF79F7C1E}" presName="vertOne" presStyleCnt="0"/>
      <dgm:spPr/>
    </dgm:pt>
    <dgm:pt modelId="{13FBA5F4-125C-4A13-BC88-A829D1983D3B}" type="pres">
      <dgm:prSet presAssocID="{843E579D-EE78-4247-A53D-688CF79F7C1E}" presName="txOne" presStyleLbl="node0" presStyleIdx="0" presStyleCnt="3">
        <dgm:presLayoutVars>
          <dgm:chPref val="3"/>
        </dgm:presLayoutVars>
      </dgm:prSet>
      <dgm:spPr/>
    </dgm:pt>
    <dgm:pt modelId="{EB08BA25-BD5F-4B86-AA37-9D1AD9965924}" type="pres">
      <dgm:prSet presAssocID="{843E579D-EE78-4247-A53D-688CF79F7C1E}" presName="parTransOne" presStyleCnt="0"/>
      <dgm:spPr/>
    </dgm:pt>
    <dgm:pt modelId="{11DF0D92-B58E-409A-BAAD-8CB75BE9FE50}" type="pres">
      <dgm:prSet presAssocID="{843E579D-EE78-4247-A53D-688CF79F7C1E}" presName="horzOne" presStyleCnt="0"/>
      <dgm:spPr/>
    </dgm:pt>
    <dgm:pt modelId="{2979BA53-6B62-40D4-96D0-BE9EF6324562}" type="pres">
      <dgm:prSet presAssocID="{CF2837C1-7BB2-42B7-8D28-B1A338D1FAE7}" presName="vertTwo" presStyleCnt="0"/>
      <dgm:spPr/>
    </dgm:pt>
    <dgm:pt modelId="{DCF03155-B5B8-43FE-A318-C189653008CF}" type="pres">
      <dgm:prSet presAssocID="{CF2837C1-7BB2-42B7-8D28-B1A338D1FAE7}" presName="txTwo" presStyleLbl="node2" presStyleIdx="0" presStyleCnt="8">
        <dgm:presLayoutVars>
          <dgm:chPref val="3"/>
        </dgm:presLayoutVars>
      </dgm:prSet>
      <dgm:spPr/>
    </dgm:pt>
    <dgm:pt modelId="{8B2D002F-0A9B-454D-97A8-A888F6258325}" type="pres">
      <dgm:prSet presAssocID="{CF2837C1-7BB2-42B7-8D28-B1A338D1FAE7}" presName="parTransTwo" presStyleCnt="0"/>
      <dgm:spPr/>
    </dgm:pt>
    <dgm:pt modelId="{3A306C67-58AB-442C-AA76-923227B2BCEE}" type="pres">
      <dgm:prSet presAssocID="{CF2837C1-7BB2-42B7-8D28-B1A338D1FAE7}" presName="horzTwo" presStyleCnt="0"/>
      <dgm:spPr/>
    </dgm:pt>
    <dgm:pt modelId="{DC630F3E-0957-42AC-ACBD-D2A0868438B4}" type="pres">
      <dgm:prSet presAssocID="{F91157EA-0B81-4E35-A8A3-9D984DE45D19}" presName="vertThree" presStyleCnt="0"/>
      <dgm:spPr/>
    </dgm:pt>
    <dgm:pt modelId="{49649234-1671-4E45-A19F-D64762355110}" type="pres">
      <dgm:prSet presAssocID="{F91157EA-0B81-4E35-A8A3-9D984DE45D19}" presName="txThree" presStyleLbl="node3" presStyleIdx="0" presStyleCnt="8">
        <dgm:presLayoutVars>
          <dgm:chPref val="3"/>
        </dgm:presLayoutVars>
      </dgm:prSet>
      <dgm:spPr/>
    </dgm:pt>
    <dgm:pt modelId="{74B53C48-4553-4ECB-9D12-19B20BDB0F6F}" type="pres">
      <dgm:prSet presAssocID="{F91157EA-0B81-4E35-A8A3-9D984DE45D19}" presName="horzThree" presStyleCnt="0"/>
      <dgm:spPr/>
    </dgm:pt>
    <dgm:pt modelId="{4AEFAA67-B540-4C79-865D-6957F1D8E547}" type="pres">
      <dgm:prSet presAssocID="{C0B82659-F43E-4376-A40B-B993F2EDFFE9}" presName="sibSpaceTwo" presStyleCnt="0"/>
      <dgm:spPr/>
    </dgm:pt>
    <dgm:pt modelId="{EE59570A-C492-4398-A136-8C8D2FC8F5DC}" type="pres">
      <dgm:prSet presAssocID="{A86D134C-A869-4094-9171-4330242ABAA1}" presName="vertTwo" presStyleCnt="0"/>
      <dgm:spPr/>
    </dgm:pt>
    <dgm:pt modelId="{B88E974F-09A3-45B3-A278-783CB22DFD3E}" type="pres">
      <dgm:prSet presAssocID="{A86D134C-A869-4094-9171-4330242ABAA1}" presName="txTwo" presStyleLbl="node2" presStyleIdx="1" presStyleCnt="8">
        <dgm:presLayoutVars>
          <dgm:chPref val="3"/>
        </dgm:presLayoutVars>
      </dgm:prSet>
      <dgm:spPr/>
    </dgm:pt>
    <dgm:pt modelId="{F0947149-C436-46C4-AE34-DC84FABFB096}" type="pres">
      <dgm:prSet presAssocID="{A86D134C-A869-4094-9171-4330242ABAA1}" presName="parTransTwo" presStyleCnt="0"/>
      <dgm:spPr/>
    </dgm:pt>
    <dgm:pt modelId="{DF4EE8B4-3D57-4B6D-ACE9-A1AEBDC451A5}" type="pres">
      <dgm:prSet presAssocID="{A86D134C-A869-4094-9171-4330242ABAA1}" presName="horzTwo" presStyleCnt="0"/>
      <dgm:spPr/>
    </dgm:pt>
    <dgm:pt modelId="{680814DA-7957-411D-AE79-250EE7265E6F}" type="pres">
      <dgm:prSet presAssocID="{DA44D922-4CE6-4432-9EDE-2B0DFA9E597B}" presName="vertThree" presStyleCnt="0"/>
      <dgm:spPr/>
    </dgm:pt>
    <dgm:pt modelId="{CB8667C9-B83F-494A-94C8-FA03586A8B6A}" type="pres">
      <dgm:prSet presAssocID="{DA44D922-4CE6-4432-9EDE-2B0DFA9E597B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312EEE26-6E72-489D-A6E3-5B325F70E9ED}" type="pres">
      <dgm:prSet presAssocID="{DA44D922-4CE6-4432-9EDE-2B0DFA9E597B}" presName="horzThree" presStyleCnt="0"/>
      <dgm:spPr/>
    </dgm:pt>
    <dgm:pt modelId="{244A3024-2EB1-4DD7-8FFA-0771299BC7AD}" type="pres">
      <dgm:prSet presAssocID="{8303B11C-384E-4508-8A99-D11759FE4C9F}" presName="sibSpaceTwo" presStyleCnt="0"/>
      <dgm:spPr/>
    </dgm:pt>
    <dgm:pt modelId="{1EBB84EF-F26C-4949-BB50-A53ECBFA67BF}" type="pres">
      <dgm:prSet presAssocID="{96F024B6-7716-40D3-BF61-7DB09BCDE745}" presName="vertTwo" presStyleCnt="0"/>
      <dgm:spPr/>
    </dgm:pt>
    <dgm:pt modelId="{0F9A71FA-A50C-48FD-A2FC-DA21CBD1C351}" type="pres">
      <dgm:prSet presAssocID="{96F024B6-7716-40D3-BF61-7DB09BCDE745}" presName="txTwo" presStyleLbl="node2" presStyleIdx="2" presStyleCnt="8">
        <dgm:presLayoutVars>
          <dgm:chPref val="3"/>
        </dgm:presLayoutVars>
      </dgm:prSet>
      <dgm:spPr/>
    </dgm:pt>
    <dgm:pt modelId="{1821A2BC-5D66-4688-A944-5BF672096800}" type="pres">
      <dgm:prSet presAssocID="{96F024B6-7716-40D3-BF61-7DB09BCDE745}" presName="parTransTwo" presStyleCnt="0"/>
      <dgm:spPr/>
    </dgm:pt>
    <dgm:pt modelId="{F0D03E35-FBD4-4415-9653-DB4755650F1B}" type="pres">
      <dgm:prSet presAssocID="{96F024B6-7716-40D3-BF61-7DB09BCDE745}" presName="horzTwo" presStyleCnt="0"/>
      <dgm:spPr/>
    </dgm:pt>
    <dgm:pt modelId="{27EC62DC-EF4E-4979-BD60-48F314FC4982}" type="pres">
      <dgm:prSet presAssocID="{CBD9E4E6-4161-4974-89EE-EF26CCE60A4B}" presName="vertThree" presStyleCnt="0"/>
      <dgm:spPr/>
    </dgm:pt>
    <dgm:pt modelId="{6D91B549-B4D5-4959-B6F8-25D9B7B86244}" type="pres">
      <dgm:prSet presAssocID="{CBD9E4E6-4161-4974-89EE-EF26CCE60A4B}" presName="txThree" presStyleLbl="node3" presStyleIdx="2" presStyleCnt="8">
        <dgm:presLayoutVars>
          <dgm:chPref val="3"/>
        </dgm:presLayoutVars>
      </dgm:prSet>
      <dgm:spPr/>
    </dgm:pt>
    <dgm:pt modelId="{A5D242A8-5D1A-4AA8-9F6B-8A9C68D8DF7B}" type="pres">
      <dgm:prSet presAssocID="{CBD9E4E6-4161-4974-89EE-EF26CCE60A4B}" presName="horzThree" presStyleCnt="0"/>
      <dgm:spPr/>
    </dgm:pt>
    <dgm:pt modelId="{01E0E242-43C9-44EE-A896-9EAD1E45CE91}" type="pres">
      <dgm:prSet presAssocID="{FE07E5F9-89A3-4D8E-B77E-01A43D503935}" presName="sibSpaceOne" presStyleCnt="0"/>
      <dgm:spPr/>
    </dgm:pt>
    <dgm:pt modelId="{B1DA1759-299E-442B-9061-75D25BC2269B}" type="pres">
      <dgm:prSet presAssocID="{2BAE4A42-CF2F-43AC-9D64-CE1ED2AB7691}" presName="vertOne" presStyleCnt="0"/>
      <dgm:spPr/>
    </dgm:pt>
    <dgm:pt modelId="{1A319546-B7A4-424C-800F-4601B4F5A3DD}" type="pres">
      <dgm:prSet presAssocID="{2BAE4A42-CF2F-43AC-9D64-CE1ED2AB7691}" presName="txOne" presStyleLbl="node0" presStyleIdx="1" presStyleCnt="3">
        <dgm:presLayoutVars>
          <dgm:chPref val="3"/>
        </dgm:presLayoutVars>
      </dgm:prSet>
      <dgm:spPr/>
    </dgm:pt>
    <dgm:pt modelId="{4B6C6A88-5398-4286-AD29-D8BB803874A3}" type="pres">
      <dgm:prSet presAssocID="{2BAE4A42-CF2F-43AC-9D64-CE1ED2AB7691}" presName="parTransOne" presStyleCnt="0"/>
      <dgm:spPr/>
    </dgm:pt>
    <dgm:pt modelId="{DCD6AF6C-DCC3-4534-B09E-F74D253FA112}" type="pres">
      <dgm:prSet presAssocID="{2BAE4A42-CF2F-43AC-9D64-CE1ED2AB7691}" presName="horzOne" presStyleCnt="0"/>
      <dgm:spPr/>
    </dgm:pt>
    <dgm:pt modelId="{882C2832-2227-4970-90A5-7AEBECCEB83B}" type="pres">
      <dgm:prSet presAssocID="{C8B83519-5DF2-4DFF-AC39-C8A07E51E2A9}" presName="vertTwo" presStyleCnt="0"/>
      <dgm:spPr/>
    </dgm:pt>
    <dgm:pt modelId="{60ADCF2D-0DA5-46C9-8A0B-98B44BEA01D9}" type="pres">
      <dgm:prSet presAssocID="{C8B83519-5DF2-4DFF-AC39-C8A07E51E2A9}" presName="txTwo" presStyleLbl="node2" presStyleIdx="3" presStyleCnt="8">
        <dgm:presLayoutVars>
          <dgm:chPref val="3"/>
        </dgm:presLayoutVars>
      </dgm:prSet>
      <dgm:spPr/>
    </dgm:pt>
    <dgm:pt modelId="{8573FDAA-9468-4B44-8CEC-DB5790429209}" type="pres">
      <dgm:prSet presAssocID="{C8B83519-5DF2-4DFF-AC39-C8A07E51E2A9}" presName="parTransTwo" presStyleCnt="0"/>
      <dgm:spPr/>
    </dgm:pt>
    <dgm:pt modelId="{6BE43725-3C43-458D-BC27-8362940CBA14}" type="pres">
      <dgm:prSet presAssocID="{C8B83519-5DF2-4DFF-AC39-C8A07E51E2A9}" presName="horzTwo" presStyleCnt="0"/>
      <dgm:spPr/>
    </dgm:pt>
    <dgm:pt modelId="{5E776A47-CBC8-4967-A210-27A5528E8CB6}" type="pres">
      <dgm:prSet presAssocID="{15F1B905-62E1-42BD-AEF0-A21E14340254}" presName="vertThree" presStyleCnt="0"/>
      <dgm:spPr/>
    </dgm:pt>
    <dgm:pt modelId="{0397FE9C-B9F7-4E62-95BF-74817745D24A}" type="pres">
      <dgm:prSet presAssocID="{15F1B905-62E1-42BD-AEF0-A21E14340254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2995A5CD-0CB2-4590-B85D-1F918A58A7DA}" type="pres">
      <dgm:prSet presAssocID="{15F1B905-62E1-42BD-AEF0-A21E14340254}" presName="horzThree" presStyleCnt="0"/>
      <dgm:spPr/>
    </dgm:pt>
    <dgm:pt modelId="{17079938-0A4A-4FC0-A156-966CEAC2FDCE}" type="pres">
      <dgm:prSet presAssocID="{04C9C027-29F5-443F-98A2-EC2878D53588}" presName="sibSpaceTwo" presStyleCnt="0"/>
      <dgm:spPr/>
    </dgm:pt>
    <dgm:pt modelId="{72546AA2-BD9C-434F-9C11-31C33C5AED89}" type="pres">
      <dgm:prSet presAssocID="{0CE3FE92-5A79-4A59-A341-EEA6C6DD3A33}" presName="vertTwo" presStyleCnt="0"/>
      <dgm:spPr/>
    </dgm:pt>
    <dgm:pt modelId="{4E030C7C-8A08-48E9-83FF-3D9537FD44A3}" type="pres">
      <dgm:prSet presAssocID="{0CE3FE92-5A79-4A59-A341-EEA6C6DD3A33}" presName="txTwo" presStyleLbl="node2" presStyleIdx="4" presStyleCnt="8">
        <dgm:presLayoutVars>
          <dgm:chPref val="3"/>
        </dgm:presLayoutVars>
      </dgm:prSet>
      <dgm:spPr/>
    </dgm:pt>
    <dgm:pt modelId="{31CAEFA9-13C1-4FD9-8FBE-ECA71E670453}" type="pres">
      <dgm:prSet presAssocID="{0CE3FE92-5A79-4A59-A341-EEA6C6DD3A33}" presName="parTransTwo" presStyleCnt="0"/>
      <dgm:spPr/>
    </dgm:pt>
    <dgm:pt modelId="{DC84F28A-A1F6-4ADF-A9C7-C0ED50A39A21}" type="pres">
      <dgm:prSet presAssocID="{0CE3FE92-5A79-4A59-A341-EEA6C6DD3A33}" presName="horzTwo" presStyleCnt="0"/>
      <dgm:spPr/>
    </dgm:pt>
    <dgm:pt modelId="{C9FD60A5-7FB6-4E24-A4B9-958D79F68F5C}" type="pres">
      <dgm:prSet presAssocID="{2773CE3F-9B08-4EA1-B74A-8D53E69EB700}" presName="vertThree" presStyleCnt="0"/>
      <dgm:spPr/>
    </dgm:pt>
    <dgm:pt modelId="{51FF9625-58F7-4BD3-B45C-C3B8813B2A2B}" type="pres">
      <dgm:prSet presAssocID="{2773CE3F-9B08-4EA1-B74A-8D53E69EB700}" presName="txThree" presStyleLbl="node3" presStyleIdx="4" presStyleCnt="8">
        <dgm:presLayoutVars>
          <dgm:chPref val="3"/>
        </dgm:presLayoutVars>
      </dgm:prSet>
      <dgm:spPr/>
    </dgm:pt>
    <dgm:pt modelId="{52AD9B29-E456-42D9-8D2D-5F9F65717A10}" type="pres">
      <dgm:prSet presAssocID="{2773CE3F-9B08-4EA1-B74A-8D53E69EB700}" presName="horzThree" presStyleCnt="0"/>
      <dgm:spPr/>
    </dgm:pt>
    <dgm:pt modelId="{27752F1F-EBD2-432E-89D5-EE41A1FE00C4}" type="pres">
      <dgm:prSet presAssocID="{988852BF-D62C-40C6-B833-E5E7A74D5B2E}" presName="sibSpaceTwo" presStyleCnt="0"/>
      <dgm:spPr/>
    </dgm:pt>
    <dgm:pt modelId="{DAAFF70C-C223-478A-AF7E-C1A201012B73}" type="pres">
      <dgm:prSet presAssocID="{7752FBDB-02A6-4D31-90CC-0E792832B747}" presName="vertTwo" presStyleCnt="0"/>
      <dgm:spPr/>
    </dgm:pt>
    <dgm:pt modelId="{35448225-E4FF-4E61-9A3A-A69D3196232D}" type="pres">
      <dgm:prSet presAssocID="{7752FBDB-02A6-4D31-90CC-0E792832B747}" presName="txTwo" presStyleLbl="node2" presStyleIdx="5" presStyleCnt="8">
        <dgm:presLayoutVars>
          <dgm:chPref val="3"/>
        </dgm:presLayoutVars>
      </dgm:prSet>
      <dgm:spPr/>
    </dgm:pt>
    <dgm:pt modelId="{860756C1-DC6D-493B-BA32-A84CB21907C5}" type="pres">
      <dgm:prSet presAssocID="{7752FBDB-02A6-4D31-90CC-0E792832B747}" presName="parTransTwo" presStyleCnt="0"/>
      <dgm:spPr/>
    </dgm:pt>
    <dgm:pt modelId="{EB874B00-7148-4B0D-9F07-47103E8AB2AA}" type="pres">
      <dgm:prSet presAssocID="{7752FBDB-02A6-4D31-90CC-0E792832B747}" presName="horzTwo" presStyleCnt="0"/>
      <dgm:spPr/>
    </dgm:pt>
    <dgm:pt modelId="{E645B066-837D-4246-BEC0-9E0FC9F44992}" type="pres">
      <dgm:prSet presAssocID="{0C5A982B-C664-4E30-B034-9A6A8E7EC0D0}" presName="vertThree" presStyleCnt="0"/>
      <dgm:spPr/>
    </dgm:pt>
    <dgm:pt modelId="{DFE6579D-D90D-4D8A-B61C-265D903280F0}" type="pres">
      <dgm:prSet presAssocID="{0C5A982B-C664-4E30-B034-9A6A8E7EC0D0}" presName="txThree" presStyleLbl="node3" presStyleIdx="5" presStyleCnt="8">
        <dgm:presLayoutVars>
          <dgm:chPref val="3"/>
        </dgm:presLayoutVars>
      </dgm:prSet>
      <dgm:spPr/>
    </dgm:pt>
    <dgm:pt modelId="{16ABDC99-6AA7-423F-A6FD-3C875F17A337}" type="pres">
      <dgm:prSet presAssocID="{0C5A982B-C664-4E30-B034-9A6A8E7EC0D0}" presName="horzThree" presStyleCnt="0"/>
      <dgm:spPr/>
    </dgm:pt>
    <dgm:pt modelId="{6CED27F2-05BB-46EA-8587-2BEAC67ED906}" type="pres">
      <dgm:prSet presAssocID="{67231C9E-FA11-4F92-BB9C-312A38FD8B1C}" presName="sibSpaceOne" presStyleCnt="0"/>
      <dgm:spPr/>
    </dgm:pt>
    <dgm:pt modelId="{321873F5-12AA-4A38-9286-CB5550D9C0B0}" type="pres">
      <dgm:prSet presAssocID="{CEC31092-0A3A-4FD7-AC78-5E6FAA80206D}" presName="vertOne" presStyleCnt="0"/>
      <dgm:spPr/>
    </dgm:pt>
    <dgm:pt modelId="{3F3629E6-84A5-43D5-907A-636438A17F65}" type="pres">
      <dgm:prSet presAssocID="{CEC31092-0A3A-4FD7-AC78-5E6FAA80206D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A3BB3EE-2376-4C0B-9818-A8E3C9FD784D}" type="pres">
      <dgm:prSet presAssocID="{CEC31092-0A3A-4FD7-AC78-5E6FAA80206D}" presName="parTransOne" presStyleCnt="0"/>
      <dgm:spPr/>
    </dgm:pt>
    <dgm:pt modelId="{BE737D56-87D8-40DF-84F2-4B0C267994BF}" type="pres">
      <dgm:prSet presAssocID="{CEC31092-0A3A-4FD7-AC78-5E6FAA80206D}" presName="horzOne" presStyleCnt="0"/>
      <dgm:spPr/>
    </dgm:pt>
    <dgm:pt modelId="{242F991F-4459-4E94-BC22-173BADF64D8B}" type="pres">
      <dgm:prSet presAssocID="{DD835A8F-E2A3-4299-9054-06F8F61788F3}" presName="vertTwo" presStyleCnt="0"/>
      <dgm:spPr/>
    </dgm:pt>
    <dgm:pt modelId="{A91456CE-803B-4BEB-9206-DC0EA576D5FA}" type="pres">
      <dgm:prSet presAssocID="{DD835A8F-E2A3-4299-9054-06F8F61788F3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C54F005-D351-408B-99E7-84CBEEABED80}" type="pres">
      <dgm:prSet presAssocID="{DD835A8F-E2A3-4299-9054-06F8F61788F3}" presName="parTransTwo" presStyleCnt="0"/>
      <dgm:spPr/>
    </dgm:pt>
    <dgm:pt modelId="{90E85333-D4FF-4D4D-8EEC-5B7BCEB0A2FD}" type="pres">
      <dgm:prSet presAssocID="{DD835A8F-E2A3-4299-9054-06F8F61788F3}" presName="horzTwo" presStyleCnt="0"/>
      <dgm:spPr/>
    </dgm:pt>
    <dgm:pt modelId="{A571F6DA-8FAA-4281-95C5-59A78225F3E2}" type="pres">
      <dgm:prSet presAssocID="{2B1458BF-2541-4CB2-8A37-3863975D0D6C}" presName="vertThree" presStyleCnt="0"/>
      <dgm:spPr/>
    </dgm:pt>
    <dgm:pt modelId="{3CCBD4DD-4BC0-4F83-98B2-F83716E76D82}" type="pres">
      <dgm:prSet presAssocID="{2B1458BF-2541-4CB2-8A37-3863975D0D6C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A4317E34-FD13-46B6-83C3-4002F64A452A}" type="pres">
      <dgm:prSet presAssocID="{2B1458BF-2541-4CB2-8A37-3863975D0D6C}" presName="horzThree" presStyleCnt="0"/>
      <dgm:spPr/>
    </dgm:pt>
    <dgm:pt modelId="{36B35524-1920-45F2-848C-9715C067A3E0}" type="pres">
      <dgm:prSet presAssocID="{2E45F80D-0BCC-4D8F-984E-F5CD5CDC1274}" presName="sibSpaceTwo" presStyleCnt="0"/>
      <dgm:spPr/>
    </dgm:pt>
    <dgm:pt modelId="{8AB70D37-38A7-4973-8BE2-1C4A2B44D266}" type="pres">
      <dgm:prSet presAssocID="{923CBF10-ADFD-49AE-B44F-E72CD8008609}" presName="vertTwo" presStyleCnt="0"/>
      <dgm:spPr/>
    </dgm:pt>
    <dgm:pt modelId="{8F6997ED-A642-4652-A011-8469D7DD3C22}" type="pres">
      <dgm:prSet presAssocID="{923CBF10-ADFD-49AE-B44F-E72CD8008609}" presName="txTwo" presStyleLbl="node2" presStyleIdx="7" presStyleCnt="8">
        <dgm:presLayoutVars>
          <dgm:chPref val="3"/>
        </dgm:presLayoutVars>
      </dgm:prSet>
      <dgm:spPr/>
    </dgm:pt>
    <dgm:pt modelId="{7DD8F2D8-83E7-40E2-AE48-40E8C76AC739}" type="pres">
      <dgm:prSet presAssocID="{923CBF10-ADFD-49AE-B44F-E72CD8008609}" presName="parTransTwo" presStyleCnt="0"/>
      <dgm:spPr/>
    </dgm:pt>
    <dgm:pt modelId="{39CFB096-8854-4F8D-85EE-E04F9FAF5157}" type="pres">
      <dgm:prSet presAssocID="{923CBF10-ADFD-49AE-B44F-E72CD8008609}" presName="horzTwo" presStyleCnt="0"/>
      <dgm:spPr/>
    </dgm:pt>
    <dgm:pt modelId="{EDA39D9F-4B98-47FA-8EC5-453FAE45A18D}" type="pres">
      <dgm:prSet presAssocID="{4B8443C7-C7C5-4823-B2AC-9EFADE71A304}" presName="vertThree" presStyleCnt="0"/>
      <dgm:spPr/>
    </dgm:pt>
    <dgm:pt modelId="{47035B5C-1D19-48DA-8F90-D849F5C327A7}" type="pres">
      <dgm:prSet presAssocID="{4B8443C7-C7C5-4823-B2AC-9EFADE71A304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2191A1B1-3784-49C8-BC4C-AE619FF8DA49}" type="pres">
      <dgm:prSet presAssocID="{4B8443C7-C7C5-4823-B2AC-9EFADE71A304}" presName="horzThree" presStyleCnt="0"/>
      <dgm:spPr/>
    </dgm:pt>
  </dgm:ptLst>
  <dgm:cxnLst>
    <dgm:cxn modelId="{DAE5C180-772B-4CFF-BCF0-F932E52FE650}" srcId="{C7E5ED8F-1ECB-426A-8B63-747B73B9F622}" destId="{843E579D-EE78-4247-A53D-688CF79F7C1E}" srcOrd="0" destOrd="0" parTransId="{EBFE94B1-A83B-4EB5-A897-9A2F866D6AB0}" sibTransId="{FE07E5F9-89A3-4D8E-B77E-01A43D503935}"/>
    <dgm:cxn modelId="{013913B4-7635-4066-86D8-DE99715AE856}" srcId="{7752FBDB-02A6-4D31-90CC-0E792832B747}" destId="{0C5A982B-C664-4E30-B034-9A6A8E7EC0D0}" srcOrd="0" destOrd="0" parTransId="{29579EB4-6DA2-4437-B1D2-218BA79C2755}" sibTransId="{4348C2D5-064F-4831-B59E-DBB8041E8BCF}"/>
    <dgm:cxn modelId="{1B60C273-28ED-45A6-833F-3E333ABA7652}" srcId="{CEC31092-0A3A-4FD7-AC78-5E6FAA80206D}" destId="{923CBF10-ADFD-49AE-B44F-E72CD8008609}" srcOrd="1" destOrd="0" parTransId="{49F80487-306C-4242-A592-4667B38C9C89}" sibTransId="{59C874DA-F5F2-4E7A-8A3B-F7ACB13DAD38}"/>
    <dgm:cxn modelId="{E7DBDB3F-EF58-47A8-8FD3-2A6170A1A2F9}" srcId="{C7E5ED8F-1ECB-426A-8B63-747B73B9F622}" destId="{CEC31092-0A3A-4FD7-AC78-5E6FAA80206D}" srcOrd="2" destOrd="0" parTransId="{67AEE818-F4E5-4760-890A-D0F368C81FD3}" sibTransId="{72A32C7C-6520-42DF-AE55-59A3895B89D7}"/>
    <dgm:cxn modelId="{F9BB2F7B-2986-427A-826D-FDFEDE6222AC}" srcId="{CEC31092-0A3A-4FD7-AC78-5E6FAA80206D}" destId="{DD835A8F-E2A3-4299-9054-06F8F61788F3}" srcOrd="0" destOrd="0" parTransId="{8158A23C-2313-4397-8D93-DB133AE66A02}" sibTransId="{2E45F80D-0BCC-4D8F-984E-F5CD5CDC1274}"/>
    <dgm:cxn modelId="{02CC7F19-303D-4E15-BBFC-73FCF8ED7CAA}" srcId="{843E579D-EE78-4247-A53D-688CF79F7C1E}" destId="{96F024B6-7716-40D3-BF61-7DB09BCDE745}" srcOrd="2" destOrd="0" parTransId="{7A52EC92-694F-4BC3-A408-C8D0A7693568}" sibTransId="{9EC403A7-4259-49EF-9C3F-1F0F3C81C799}"/>
    <dgm:cxn modelId="{B19E8943-59B0-48C9-B08B-6FE2CE47E987}" type="presOf" srcId="{7752FBDB-02A6-4D31-90CC-0E792832B747}" destId="{35448225-E4FF-4E61-9A3A-A69D3196232D}" srcOrd="0" destOrd="0" presId="urn:microsoft.com/office/officeart/2005/8/layout/hierarchy4"/>
    <dgm:cxn modelId="{B5083F53-09CE-459C-941A-4B14CE7D51F2}" type="presOf" srcId="{2773CE3F-9B08-4EA1-B74A-8D53E69EB700}" destId="{51FF9625-58F7-4BD3-B45C-C3B8813B2A2B}" srcOrd="0" destOrd="0" presId="urn:microsoft.com/office/officeart/2005/8/layout/hierarchy4"/>
    <dgm:cxn modelId="{BA650E67-B402-4F20-A309-8940B580866F}" type="presOf" srcId="{CBD9E4E6-4161-4974-89EE-EF26CCE60A4B}" destId="{6D91B549-B4D5-4959-B6F8-25D9B7B86244}" srcOrd="0" destOrd="0" presId="urn:microsoft.com/office/officeart/2005/8/layout/hierarchy4"/>
    <dgm:cxn modelId="{4E5B62BF-8638-45AC-9788-5FE23C1AADFC}" type="presOf" srcId="{DA44D922-4CE6-4432-9EDE-2B0DFA9E597B}" destId="{CB8667C9-B83F-494A-94C8-FA03586A8B6A}" srcOrd="0" destOrd="0" presId="urn:microsoft.com/office/officeart/2005/8/layout/hierarchy4"/>
    <dgm:cxn modelId="{3B8506D5-6855-4A30-9635-F1D97D6CA6A2}" srcId="{2BAE4A42-CF2F-43AC-9D64-CE1ED2AB7691}" destId="{0CE3FE92-5A79-4A59-A341-EEA6C6DD3A33}" srcOrd="1" destOrd="0" parTransId="{0903FC0F-6503-41EB-A149-58C9154068C5}" sibTransId="{988852BF-D62C-40C6-B833-E5E7A74D5B2E}"/>
    <dgm:cxn modelId="{AA7FB695-3FF1-444D-95F6-311DA643D4C4}" srcId="{923CBF10-ADFD-49AE-B44F-E72CD8008609}" destId="{4B8443C7-C7C5-4823-B2AC-9EFADE71A304}" srcOrd="0" destOrd="0" parTransId="{1BBFACEF-8D82-4F30-8B60-2FF3B3B56437}" sibTransId="{0A583136-7DDD-42AC-86C2-321C626F9CF6}"/>
    <dgm:cxn modelId="{1B20F583-F3E9-46D0-9272-43037CF62E7E}" srcId="{843E579D-EE78-4247-A53D-688CF79F7C1E}" destId="{A86D134C-A869-4094-9171-4330242ABAA1}" srcOrd="1" destOrd="0" parTransId="{E724B2E8-51C9-4D48-8D0A-FE5E8ECE07BF}" sibTransId="{8303B11C-384E-4508-8A99-D11759FE4C9F}"/>
    <dgm:cxn modelId="{A278C2B4-9CA4-4CD4-B8E5-B0ABF7A78DE7}" type="presOf" srcId="{C8B83519-5DF2-4DFF-AC39-C8A07E51E2A9}" destId="{60ADCF2D-0DA5-46C9-8A0B-98B44BEA01D9}" srcOrd="0" destOrd="0" presId="urn:microsoft.com/office/officeart/2005/8/layout/hierarchy4"/>
    <dgm:cxn modelId="{6D7EE4A3-D318-4F02-AFC3-83367E82D863}" type="presOf" srcId="{0C5A982B-C664-4E30-B034-9A6A8E7EC0D0}" destId="{DFE6579D-D90D-4D8A-B61C-265D903280F0}" srcOrd="0" destOrd="0" presId="urn:microsoft.com/office/officeart/2005/8/layout/hierarchy4"/>
    <dgm:cxn modelId="{C506D0B4-B899-48A9-A108-E5C9B6451E0E}" srcId="{2BAE4A42-CF2F-43AC-9D64-CE1ED2AB7691}" destId="{C8B83519-5DF2-4DFF-AC39-C8A07E51E2A9}" srcOrd="0" destOrd="0" parTransId="{052594BD-1B3B-417B-811B-B625C5482A10}" sibTransId="{04C9C027-29F5-443F-98A2-EC2878D53588}"/>
    <dgm:cxn modelId="{AFE13879-909F-4A8B-BA89-D119500866C4}" type="presOf" srcId="{CEC31092-0A3A-4FD7-AC78-5E6FAA80206D}" destId="{3F3629E6-84A5-43D5-907A-636438A17F65}" srcOrd="0" destOrd="0" presId="urn:microsoft.com/office/officeart/2005/8/layout/hierarchy4"/>
    <dgm:cxn modelId="{4C9F0AD5-E1D2-4431-8704-81194CD2F3BC}" type="presOf" srcId="{96F024B6-7716-40D3-BF61-7DB09BCDE745}" destId="{0F9A71FA-A50C-48FD-A2FC-DA21CBD1C351}" srcOrd="0" destOrd="0" presId="urn:microsoft.com/office/officeart/2005/8/layout/hierarchy4"/>
    <dgm:cxn modelId="{0868F4AD-32B2-4FBD-8F05-02309B081F41}" type="presOf" srcId="{2B1458BF-2541-4CB2-8A37-3863975D0D6C}" destId="{3CCBD4DD-4BC0-4F83-98B2-F83716E76D82}" srcOrd="0" destOrd="0" presId="urn:microsoft.com/office/officeart/2005/8/layout/hierarchy4"/>
    <dgm:cxn modelId="{1D5742DC-749F-438F-ADC2-ADE4B491D6BF}" type="presOf" srcId="{2BAE4A42-CF2F-43AC-9D64-CE1ED2AB7691}" destId="{1A319546-B7A4-424C-800F-4601B4F5A3DD}" srcOrd="0" destOrd="0" presId="urn:microsoft.com/office/officeart/2005/8/layout/hierarchy4"/>
    <dgm:cxn modelId="{4901FAFE-F75E-4CAC-A41F-0E418815654C}" type="presOf" srcId="{15F1B905-62E1-42BD-AEF0-A21E14340254}" destId="{0397FE9C-B9F7-4E62-95BF-74817745D24A}" srcOrd="0" destOrd="0" presId="urn:microsoft.com/office/officeart/2005/8/layout/hierarchy4"/>
    <dgm:cxn modelId="{C5B7AACF-AF0D-441C-868C-F388D75BED2A}" type="presOf" srcId="{F91157EA-0B81-4E35-A8A3-9D984DE45D19}" destId="{49649234-1671-4E45-A19F-D64762355110}" srcOrd="0" destOrd="0" presId="urn:microsoft.com/office/officeart/2005/8/layout/hierarchy4"/>
    <dgm:cxn modelId="{C75160C9-9D7A-45C3-A622-9AE942DE654B}" srcId="{0CE3FE92-5A79-4A59-A341-EEA6C6DD3A33}" destId="{2773CE3F-9B08-4EA1-B74A-8D53E69EB700}" srcOrd="0" destOrd="0" parTransId="{A18022BA-0A6E-467B-8825-3B62C3169DA0}" sibTransId="{32F7CD1C-0460-4334-94EC-1938243B7EF0}"/>
    <dgm:cxn modelId="{B02BBC43-7124-46F7-AE11-CBA20F8F525D}" type="presOf" srcId="{923CBF10-ADFD-49AE-B44F-E72CD8008609}" destId="{8F6997ED-A642-4652-A011-8469D7DD3C22}" srcOrd="0" destOrd="0" presId="urn:microsoft.com/office/officeart/2005/8/layout/hierarchy4"/>
    <dgm:cxn modelId="{3ADB1BBB-0A67-41BE-909F-91B6B49BD9CD}" srcId="{C8B83519-5DF2-4DFF-AC39-C8A07E51E2A9}" destId="{15F1B905-62E1-42BD-AEF0-A21E14340254}" srcOrd="0" destOrd="0" parTransId="{9494E366-A9F9-4659-A1D0-47C18B5DF845}" sibTransId="{C8F7157F-9DB1-4F50-85DA-C085E1224D06}"/>
    <dgm:cxn modelId="{4E74C6D1-CCD5-414A-B1FF-D2639105840B}" type="presOf" srcId="{0CE3FE92-5A79-4A59-A341-EEA6C6DD3A33}" destId="{4E030C7C-8A08-48E9-83FF-3D9537FD44A3}" srcOrd="0" destOrd="0" presId="urn:microsoft.com/office/officeart/2005/8/layout/hierarchy4"/>
    <dgm:cxn modelId="{0B9314DE-1E8A-40CA-A301-C26B4322617F}" type="presOf" srcId="{4B8443C7-C7C5-4823-B2AC-9EFADE71A304}" destId="{47035B5C-1D19-48DA-8F90-D849F5C327A7}" srcOrd="0" destOrd="0" presId="urn:microsoft.com/office/officeart/2005/8/layout/hierarchy4"/>
    <dgm:cxn modelId="{61F21F4F-FC83-4857-A1A9-8EAC8FEC63B2}" srcId="{843E579D-EE78-4247-A53D-688CF79F7C1E}" destId="{CF2837C1-7BB2-42B7-8D28-B1A338D1FAE7}" srcOrd="0" destOrd="0" parTransId="{993307C1-874C-4466-9026-BFF5D1CEE815}" sibTransId="{C0B82659-F43E-4376-A40B-B993F2EDFFE9}"/>
    <dgm:cxn modelId="{D8704DC7-63BE-433F-A0C0-A2EF4FD4DE63}" type="presOf" srcId="{C7E5ED8F-1ECB-426A-8B63-747B73B9F622}" destId="{6C1E5758-D8F6-40B9-A0FE-420C77A649EE}" srcOrd="0" destOrd="0" presId="urn:microsoft.com/office/officeart/2005/8/layout/hierarchy4"/>
    <dgm:cxn modelId="{080D22DC-EEB2-42C5-9202-CC60AC32D6E9}" srcId="{DD835A8F-E2A3-4299-9054-06F8F61788F3}" destId="{2B1458BF-2541-4CB2-8A37-3863975D0D6C}" srcOrd="0" destOrd="0" parTransId="{F52A35AD-DACD-4BB0-B63E-C47977A34178}" sibTransId="{1A3D1679-6EEC-4AA1-BE30-E9EB2EC02096}"/>
    <dgm:cxn modelId="{6294A27C-DA50-4CF9-8A98-8E42CD64628A}" type="presOf" srcId="{A86D134C-A869-4094-9171-4330242ABAA1}" destId="{B88E974F-09A3-45B3-A278-783CB22DFD3E}" srcOrd="0" destOrd="0" presId="urn:microsoft.com/office/officeart/2005/8/layout/hierarchy4"/>
    <dgm:cxn modelId="{D29F5722-5FB7-43E6-8628-DCA7F9455E20}" srcId="{96F024B6-7716-40D3-BF61-7DB09BCDE745}" destId="{CBD9E4E6-4161-4974-89EE-EF26CCE60A4B}" srcOrd="0" destOrd="0" parTransId="{6962D169-661B-4B36-A2A3-AD8E9BC86744}" sibTransId="{DF021F7C-FFA4-4D61-9DBB-2572326112AF}"/>
    <dgm:cxn modelId="{D3B9F5A6-5CEF-469B-8339-8649579FA661}" srcId="{CF2837C1-7BB2-42B7-8D28-B1A338D1FAE7}" destId="{F91157EA-0B81-4E35-A8A3-9D984DE45D19}" srcOrd="0" destOrd="0" parTransId="{6D81E271-F05D-47AC-AEF4-A8968C9299A1}" sibTransId="{558C36B0-06E3-4984-B77A-ACA35EF49435}"/>
    <dgm:cxn modelId="{CEB3FC5B-B867-4804-A9EB-1926344F9533}" type="presOf" srcId="{DD835A8F-E2A3-4299-9054-06F8F61788F3}" destId="{A91456CE-803B-4BEB-9206-DC0EA576D5FA}" srcOrd="0" destOrd="0" presId="urn:microsoft.com/office/officeart/2005/8/layout/hierarchy4"/>
    <dgm:cxn modelId="{F344EAAF-1201-46A8-93E6-F0A0B4ECCF49}" srcId="{A86D134C-A869-4094-9171-4330242ABAA1}" destId="{DA44D922-4CE6-4432-9EDE-2B0DFA9E597B}" srcOrd="0" destOrd="0" parTransId="{1353CCDC-F2C2-4106-8B5E-54F6E79229B0}" sibTransId="{85B12650-E329-4587-BA02-BC9394BA7AC3}"/>
    <dgm:cxn modelId="{DEC92A17-0152-4E4E-886A-2F1CF580B639}" type="presOf" srcId="{CF2837C1-7BB2-42B7-8D28-B1A338D1FAE7}" destId="{DCF03155-B5B8-43FE-A318-C189653008CF}" srcOrd="0" destOrd="0" presId="urn:microsoft.com/office/officeart/2005/8/layout/hierarchy4"/>
    <dgm:cxn modelId="{1D5C36E2-989C-4DD3-AB06-8D68D5B6005E}" type="presOf" srcId="{843E579D-EE78-4247-A53D-688CF79F7C1E}" destId="{13FBA5F4-125C-4A13-BC88-A829D1983D3B}" srcOrd="0" destOrd="0" presId="urn:microsoft.com/office/officeart/2005/8/layout/hierarchy4"/>
    <dgm:cxn modelId="{3CAB2A36-B8D6-4457-835D-703794AA1A02}" srcId="{2BAE4A42-CF2F-43AC-9D64-CE1ED2AB7691}" destId="{7752FBDB-02A6-4D31-90CC-0E792832B747}" srcOrd="2" destOrd="0" parTransId="{862FBA07-4C73-481E-B847-7CC5587BEF12}" sibTransId="{BA517052-DC93-4499-8708-43B74FE18BCE}"/>
    <dgm:cxn modelId="{E140A498-0F80-40D3-893E-979DEAA416E1}" srcId="{C7E5ED8F-1ECB-426A-8B63-747B73B9F622}" destId="{2BAE4A42-CF2F-43AC-9D64-CE1ED2AB7691}" srcOrd="1" destOrd="0" parTransId="{88DA912D-73EF-4B96-9916-E53F963FF10E}" sibTransId="{67231C9E-FA11-4F92-BB9C-312A38FD8B1C}"/>
    <dgm:cxn modelId="{20025F5E-30DE-41E5-A961-E55F565F6E3D}" type="presParOf" srcId="{6C1E5758-D8F6-40B9-A0FE-420C77A649EE}" destId="{AD34ACE8-94E0-47D3-BD23-7DCF0678261F}" srcOrd="0" destOrd="0" presId="urn:microsoft.com/office/officeart/2005/8/layout/hierarchy4"/>
    <dgm:cxn modelId="{A5FF04CC-3BFE-4019-BB1B-D7547B9C82DB}" type="presParOf" srcId="{AD34ACE8-94E0-47D3-BD23-7DCF0678261F}" destId="{13FBA5F4-125C-4A13-BC88-A829D1983D3B}" srcOrd="0" destOrd="0" presId="urn:microsoft.com/office/officeart/2005/8/layout/hierarchy4"/>
    <dgm:cxn modelId="{45701CF0-0076-41BB-A790-B96A736CE925}" type="presParOf" srcId="{AD34ACE8-94E0-47D3-BD23-7DCF0678261F}" destId="{EB08BA25-BD5F-4B86-AA37-9D1AD9965924}" srcOrd="1" destOrd="0" presId="urn:microsoft.com/office/officeart/2005/8/layout/hierarchy4"/>
    <dgm:cxn modelId="{70ECDAD5-D54F-45E8-A922-714813DBCB33}" type="presParOf" srcId="{AD34ACE8-94E0-47D3-BD23-7DCF0678261F}" destId="{11DF0D92-B58E-409A-BAAD-8CB75BE9FE50}" srcOrd="2" destOrd="0" presId="urn:microsoft.com/office/officeart/2005/8/layout/hierarchy4"/>
    <dgm:cxn modelId="{80FC0EBC-50FB-4F60-98ED-7D448B92E18A}" type="presParOf" srcId="{11DF0D92-B58E-409A-BAAD-8CB75BE9FE50}" destId="{2979BA53-6B62-40D4-96D0-BE9EF6324562}" srcOrd="0" destOrd="0" presId="urn:microsoft.com/office/officeart/2005/8/layout/hierarchy4"/>
    <dgm:cxn modelId="{313FA7E0-8C9E-4525-ADAA-C9A139A33CC7}" type="presParOf" srcId="{2979BA53-6B62-40D4-96D0-BE9EF6324562}" destId="{DCF03155-B5B8-43FE-A318-C189653008CF}" srcOrd="0" destOrd="0" presId="urn:microsoft.com/office/officeart/2005/8/layout/hierarchy4"/>
    <dgm:cxn modelId="{F7A6A937-9F52-4A87-B21F-7570B78BC686}" type="presParOf" srcId="{2979BA53-6B62-40D4-96D0-BE9EF6324562}" destId="{8B2D002F-0A9B-454D-97A8-A888F6258325}" srcOrd="1" destOrd="0" presId="urn:microsoft.com/office/officeart/2005/8/layout/hierarchy4"/>
    <dgm:cxn modelId="{199FB846-01E6-4276-A3EF-0BEEC8694A17}" type="presParOf" srcId="{2979BA53-6B62-40D4-96D0-BE9EF6324562}" destId="{3A306C67-58AB-442C-AA76-923227B2BCEE}" srcOrd="2" destOrd="0" presId="urn:microsoft.com/office/officeart/2005/8/layout/hierarchy4"/>
    <dgm:cxn modelId="{8C099317-B4B1-4EB9-83FD-255BA4492E28}" type="presParOf" srcId="{3A306C67-58AB-442C-AA76-923227B2BCEE}" destId="{DC630F3E-0957-42AC-ACBD-D2A0868438B4}" srcOrd="0" destOrd="0" presId="urn:microsoft.com/office/officeart/2005/8/layout/hierarchy4"/>
    <dgm:cxn modelId="{50318080-18D2-4E12-94B6-5A337FD2837A}" type="presParOf" srcId="{DC630F3E-0957-42AC-ACBD-D2A0868438B4}" destId="{49649234-1671-4E45-A19F-D64762355110}" srcOrd="0" destOrd="0" presId="urn:microsoft.com/office/officeart/2005/8/layout/hierarchy4"/>
    <dgm:cxn modelId="{94452D14-62FD-4EDC-9413-672DBFE2B7D4}" type="presParOf" srcId="{DC630F3E-0957-42AC-ACBD-D2A0868438B4}" destId="{74B53C48-4553-4ECB-9D12-19B20BDB0F6F}" srcOrd="1" destOrd="0" presId="urn:microsoft.com/office/officeart/2005/8/layout/hierarchy4"/>
    <dgm:cxn modelId="{E22A88F2-9A87-424C-A05E-5DD76CEFBE9F}" type="presParOf" srcId="{11DF0D92-B58E-409A-BAAD-8CB75BE9FE50}" destId="{4AEFAA67-B540-4C79-865D-6957F1D8E547}" srcOrd="1" destOrd="0" presId="urn:microsoft.com/office/officeart/2005/8/layout/hierarchy4"/>
    <dgm:cxn modelId="{C7CF0BAF-D0F0-4E71-AAC8-522FA7FF1789}" type="presParOf" srcId="{11DF0D92-B58E-409A-BAAD-8CB75BE9FE50}" destId="{EE59570A-C492-4398-A136-8C8D2FC8F5DC}" srcOrd="2" destOrd="0" presId="urn:microsoft.com/office/officeart/2005/8/layout/hierarchy4"/>
    <dgm:cxn modelId="{2B4C9978-12FF-46E3-A407-B1B1C8D39FC6}" type="presParOf" srcId="{EE59570A-C492-4398-A136-8C8D2FC8F5DC}" destId="{B88E974F-09A3-45B3-A278-783CB22DFD3E}" srcOrd="0" destOrd="0" presId="urn:microsoft.com/office/officeart/2005/8/layout/hierarchy4"/>
    <dgm:cxn modelId="{ADD1172E-2431-464F-A998-05837208DF02}" type="presParOf" srcId="{EE59570A-C492-4398-A136-8C8D2FC8F5DC}" destId="{F0947149-C436-46C4-AE34-DC84FABFB096}" srcOrd="1" destOrd="0" presId="urn:microsoft.com/office/officeart/2005/8/layout/hierarchy4"/>
    <dgm:cxn modelId="{2777FE46-B122-4E38-BB58-553A370B1CCB}" type="presParOf" srcId="{EE59570A-C492-4398-A136-8C8D2FC8F5DC}" destId="{DF4EE8B4-3D57-4B6D-ACE9-A1AEBDC451A5}" srcOrd="2" destOrd="0" presId="urn:microsoft.com/office/officeart/2005/8/layout/hierarchy4"/>
    <dgm:cxn modelId="{17317234-DAE3-49B0-A2AD-047EA1399634}" type="presParOf" srcId="{DF4EE8B4-3D57-4B6D-ACE9-A1AEBDC451A5}" destId="{680814DA-7957-411D-AE79-250EE7265E6F}" srcOrd="0" destOrd="0" presId="urn:microsoft.com/office/officeart/2005/8/layout/hierarchy4"/>
    <dgm:cxn modelId="{A28733BA-22EA-4671-A2CB-819B821832B4}" type="presParOf" srcId="{680814DA-7957-411D-AE79-250EE7265E6F}" destId="{CB8667C9-B83F-494A-94C8-FA03586A8B6A}" srcOrd="0" destOrd="0" presId="urn:microsoft.com/office/officeart/2005/8/layout/hierarchy4"/>
    <dgm:cxn modelId="{E54787F4-629A-457A-AAFD-F0FCDB2D3715}" type="presParOf" srcId="{680814DA-7957-411D-AE79-250EE7265E6F}" destId="{312EEE26-6E72-489D-A6E3-5B325F70E9ED}" srcOrd="1" destOrd="0" presId="urn:microsoft.com/office/officeart/2005/8/layout/hierarchy4"/>
    <dgm:cxn modelId="{58FDD485-2FCE-4B30-9BDB-14AB5DD9B6A3}" type="presParOf" srcId="{11DF0D92-B58E-409A-BAAD-8CB75BE9FE50}" destId="{244A3024-2EB1-4DD7-8FFA-0771299BC7AD}" srcOrd="3" destOrd="0" presId="urn:microsoft.com/office/officeart/2005/8/layout/hierarchy4"/>
    <dgm:cxn modelId="{05CFE918-7061-484F-A3CC-43DB3FF137C7}" type="presParOf" srcId="{11DF0D92-B58E-409A-BAAD-8CB75BE9FE50}" destId="{1EBB84EF-F26C-4949-BB50-A53ECBFA67BF}" srcOrd="4" destOrd="0" presId="urn:microsoft.com/office/officeart/2005/8/layout/hierarchy4"/>
    <dgm:cxn modelId="{E749CD20-0221-48A7-B1B5-017CA0252812}" type="presParOf" srcId="{1EBB84EF-F26C-4949-BB50-A53ECBFA67BF}" destId="{0F9A71FA-A50C-48FD-A2FC-DA21CBD1C351}" srcOrd="0" destOrd="0" presId="urn:microsoft.com/office/officeart/2005/8/layout/hierarchy4"/>
    <dgm:cxn modelId="{E3BE3E66-E0D3-4110-B8BF-525BF1CF4EA9}" type="presParOf" srcId="{1EBB84EF-F26C-4949-BB50-A53ECBFA67BF}" destId="{1821A2BC-5D66-4688-A944-5BF672096800}" srcOrd="1" destOrd="0" presId="urn:microsoft.com/office/officeart/2005/8/layout/hierarchy4"/>
    <dgm:cxn modelId="{4DD4E360-2CDB-47FD-8242-E1D7DB8B275E}" type="presParOf" srcId="{1EBB84EF-F26C-4949-BB50-A53ECBFA67BF}" destId="{F0D03E35-FBD4-4415-9653-DB4755650F1B}" srcOrd="2" destOrd="0" presId="urn:microsoft.com/office/officeart/2005/8/layout/hierarchy4"/>
    <dgm:cxn modelId="{69EC2EC9-22C6-49C7-A380-5DA9E6651D3C}" type="presParOf" srcId="{F0D03E35-FBD4-4415-9653-DB4755650F1B}" destId="{27EC62DC-EF4E-4979-BD60-48F314FC4982}" srcOrd="0" destOrd="0" presId="urn:microsoft.com/office/officeart/2005/8/layout/hierarchy4"/>
    <dgm:cxn modelId="{B83325CE-C377-42BB-99DE-E5172213D81D}" type="presParOf" srcId="{27EC62DC-EF4E-4979-BD60-48F314FC4982}" destId="{6D91B549-B4D5-4959-B6F8-25D9B7B86244}" srcOrd="0" destOrd="0" presId="urn:microsoft.com/office/officeart/2005/8/layout/hierarchy4"/>
    <dgm:cxn modelId="{329C8341-BC54-464C-A28F-28F0D844ED48}" type="presParOf" srcId="{27EC62DC-EF4E-4979-BD60-48F314FC4982}" destId="{A5D242A8-5D1A-4AA8-9F6B-8A9C68D8DF7B}" srcOrd="1" destOrd="0" presId="urn:microsoft.com/office/officeart/2005/8/layout/hierarchy4"/>
    <dgm:cxn modelId="{926FB1E4-459D-4365-8949-87F09885D4C6}" type="presParOf" srcId="{6C1E5758-D8F6-40B9-A0FE-420C77A649EE}" destId="{01E0E242-43C9-44EE-A896-9EAD1E45CE91}" srcOrd="1" destOrd="0" presId="urn:microsoft.com/office/officeart/2005/8/layout/hierarchy4"/>
    <dgm:cxn modelId="{F0669016-1836-4A62-9BA0-FAC8E09C9319}" type="presParOf" srcId="{6C1E5758-D8F6-40B9-A0FE-420C77A649EE}" destId="{B1DA1759-299E-442B-9061-75D25BC2269B}" srcOrd="2" destOrd="0" presId="urn:microsoft.com/office/officeart/2005/8/layout/hierarchy4"/>
    <dgm:cxn modelId="{A35ED275-1038-41A2-9C6E-8DC2957C060A}" type="presParOf" srcId="{B1DA1759-299E-442B-9061-75D25BC2269B}" destId="{1A319546-B7A4-424C-800F-4601B4F5A3DD}" srcOrd="0" destOrd="0" presId="urn:microsoft.com/office/officeart/2005/8/layout/hierarchy4"/>
    <dgm:cxn modelId="{5A6214D7-C3FA-42E6-9365-9F0CD6507C13}" type="presParOf" srcId="{B1DA1759-299E-442B-9061-75D25BC2269B}" destId="{4B6C6A88-5398-4286-AD29-D8BB803874A3}" srcOrd="1" destOrd="0" presId="urn:microsoft.com/office/officeart/2005/8/layout/hierarchy4"/>
    <dgm:cxn modelId="{3BCC9D08-5233-4A81-A989-ED1C6ADC6ED5}" type="presParOf" srcId="{B1DA1759-299E-442B-9061-75D25BC2269B}" destId="{DCD6AF6C-DCC3-4534-B09E-F74D253FA112}" srcOrd="2" destOrd="0" presId="urn:microsoft.com/office/officeart/2005/8/layout/hierarchy4"/>
    <dgm:cxn modelId="{153FF2C3-9BE5-4D7F-9EB4-9C510FEC9FBE}" type="presParOf" srcId="{DCD6AF6C-DCC3-4534-B09E-F74D253FA112}" destId="{882C2832-2227-4970-90A5-7AEBECCEB83B}" srcOrd="0" destOrd="0" presId="urn:microsoft.com/office/officeart/2005/8/layout/hierarchy4"/>
    <dgm:cxn modelId="{EA565870-F835-4793-B34E-322635D3ABB0}" type="presParOf" srcId="{882C2832-2227-4970-90A5-7AEBECCEB83B}" destId="{60ADCF2D-0DA5-46C9-8A0B-98B44BEA01D9}" srcOrd="0" destOrd="0" presId="urn:microsoft.com/office/officeart/2005/8/layout/hierarchy4"/>
    <dgm:cxn modelId="{92CACC96-D920-4D87-B4A3-AA9E3B0D790B}" type="presParOf" srcId="{882C2832-2227-4970-90A5-7AEBECCEB83B}" destId="{8573FDAA-9468-4B44-8CEC-DB5790429209}" srcOrd="1" destOrd="0" presId="urn:microsoft.com/office/officeart/2005/8/layout/hierarchy4"/>
    <dgm:cxn modelId="{E0D98CE3-5E41-4670-BB7C-993651C0D2F9}" type="presParOf" srcId="{882C2832-2227-4970-90A5-7AEBECCEB83B}" destId="{6BE43725-3C43-458D-BC27-8362940CBA14}" srcOrd="2" destOrd="0" presId="urn:microsoft.com/office/officeart/2005/8/layout/hierarchy4"/>
    <dgm:cxn modelId="{E7E2B250-8089-4D1E-9165-02F3B50945D3}" type="presParOf" srcId="{6BE43725-3C43-458D-BC27-8362940CBA14}" destId="{5E776A47-CBC8-4967-A210-27A5528E8CB6}" srcOrd="0" destOrd="0" presId="urn:microsoft.com/office/officeart/2005/8/layout/hierarchy4"/>
    <dgm:cxn modelId="{207D1207-55E1-403C-876C-15B6240BC90B}" type="presParOf" srcId="{5E776A47-CBC8-4967-A210-27A5528E8CB6}" destId="{0397FE9C-B9F7-4E62-95BF-74817745D24A}" srcOrd="0" destOrd="0" presId="urn:microsoft.com/office/officeart/2005/8/layout/hierarchy4"/>
    <dgm:cxn modelId="{FAD5E02E-9047-44BB-AF68-A3C9D4C86541}" type="presParOf" srcId="{5E776A47-CBC8-4967-A210-27A5528E8CB6}" destId="{2995A5CD-0CB2-4590-B85D-1F918A58A7DA}" srcOrd="1" destOrd="0" presId="urn:microsoft.com/office/officeart/2005/8/layout/hierarchy4"/>
    <dgm:cxn modelId="{9092D669-1C29-4A22-BD15-B89978C1FE2F}" type="presParOf" srcId="{DCD6AF6C-DCC3-4534-B09E-F74D253FA112}" destId="{17079938-0A4A-4FC0-A156-966CEAC2FDCE}" srcOrd="1" destOrd="0" presId="urn:microsoft.com/office/officeart/2005/8/layout/hierarchy4"/>
    <dgm:cxn modelId="{A1CCEEB9-9823-40AA-AC11-2F5B885761DD}" type="presParOf" srcId="{DCD6AF6C-DCC3-4534-B09E-F74D253FA112}" destId="{72546AA2-BD9C-434F-9C11-31C33C5AED89}" srcOrd="2" destOrd="0" presId="urn:microsoft.com/office/officeart/2005/8/layout/hierarchy4"/>
    <dgm:cxn modelId="{0373ACED-874E-4278-A21D-764A76990456}" type="presParOf" srcId="{72546AA2-BD9C-434F-9C11-31C33C5AED89}" destId="{4E030C7C-8A08-48E9-83FF-3D9537FD44A3}" srcOrd="0" destOrd="0" presId="urn:microsoft.com/office/officeart/2005/8/layout/hierarchy4"/>
    <dgm:cxn modelId="{7CD522A7-74C4-48C5-9667-E7731E2ADF3A}" type="presParOf" srcId="{72546AA2-BD9C-434F-9C11-31C33C5AED89}" destId="{31CAEFA9-13C1-4FD9-8FBE-ECA71E670453}" srcOrd="1" destOrd="0" presId="urn:microsoft.com/office/officeart/2005/8/layout/hierarchy4"/>
    <dgm:cxn modelId="{2F909EED-698C-4496-BE8F-CA2853267008}" type="presParOf" srcId="{72546AA2-BD9C-434F-9C11-31C33C5AED89}" destId="{DC84F28A-A1F6-4ADF-A9C7-C0ED50A39A21}" srcOrd="2" destOrd="0" presId="urn:microsoft.com/office/officeart/2005/8/layout/hierarchy4"/>
    <dgm:cxn modelId="{C2EE7F08-BA98-46B4-BD9B-D8E65919FC1D}" type="presParOf" srcId="{DC84F28A-A1F6-4ADF-A9C7-C0ED50A39A21}" destId="{C9FD60A5-7FB6-4E24-A4B9-958D79F68F5C}" srcOrd="0" destOrd="0" presId="urn:microsoft.com/office/officeart/2005/8/layout/hierarchy4"/>
    <dgm:cxn modelId="{5A536A8C-0D6D-4A6C-9AA8-C5618AE5B353}" type="presParOf" srcId="{C9FD60A5-7FB6-4E24-A4B9-958D79F68F5C}" destId="{51FF9625-58F7-4BD3-B45C-C3B8813B2A2B}" srcOrd="0" destOrd="0" presId="urn:microsoft.com/office/officeart/2005/8/layout/hierarchy4"/>
    <dgm:cxn modelId="{26F8DD44-FC12-425A-B71C-662DCDE8B234}" type="presParOf" srcId="{C9FD60A5-7FB6-4E24-A4B9-958D79F68F5C}" destId="{52AD9B29-E456-42D9-8D2D-5F9F65717A10}" srcOrd="1" destOrd="0" presId="urn:microsoft.com/office/officeart/2005/8/layout/hierarchy4"/>
    <dgm:cxn modelId="{B19ECBA1-6622-489E-8A83-827A7B60D869}" type="presParOf" srcId="{DCD6AF6C-DCC3-4534-B09E-F74D253FA112}" destId="{27752F1F-EBD2-432E-89D5-EE41A1FE00C4}" srcOrd="3" destOrd="0" presId="urn:microsoft.com/office/officeart/2005/8/layout/hierarchy4"/>
    <dgm:cxn modelId="{F57B13DE-8150-4679-97C7-E3D8054B3EFE}" type="presParOf" srcId="{DCD6AF6C-DCC3-4534-B09E-F74D253FA112}" destId="{DAAFF70C-C223-478A-AF7E-C1A201012B73}" srcOrd="4" destOrd="0" presId="urn:microsoft.com/office/officeart/2005/8/layout/hierarchy4"/>
    <dgm:cxn modelId="{40530FA3-A290-45BE-B249-0CCD292E4623}" type="presParOf" srcId="{DAAFF70C-C223-478A-AF7E-C1A201012B73}" destId="{35448225-E4FF-4E61-9A3A-A69D3196232D}" srcOrd="0" destOrd="0" presId="urn:microsoft.com/office/officeart/2005/8/layout/hierarchy4"/>
    <dgm:cxn modelId="{B5669B94-E6E1-4E4A-BD64-5A3CE79F0792}" type="presParOf" srcId="{DAAFF70C-C223-478A-AF7E-C1A201012B73}" destId="{860756C1-DC6D-493B-BA32-A84CB21907C5}" srcOrd="1" destOrd="0" presId="urn:microsoft.com/office/officeart/2005/8/layout/hierarchy4"/>
    <dgm:cxn modelId="{025B9B52-7E8F-4AFC-81CD-F9629E558955}" type="presParOf" srcId="{DAAFF70C-C223-478A-AF7E-C1A201012B73}" destId="{EB874B00-7148-4B0D-9F07-47103E8AB2AA}" srcOrd="2" destOrd="0" presId="urn:microsoft.com/office/officeart/2005/8/layout/hierarchy4"/>
    <dgm:cxn modelId="{73BEE95D-CF05-46DE-B036-6ECCAF3F28E0}" type="presParOf" srcId="{EB874B00-7148-4B0D-9F07-47103E8AB2AA}" destId="{E645B066-837D-4246-BEC0-9E0FC9F44992}" srcOrd="0" destOrd="0" presId="urn:microsoft.com/office/officeart/2005/8/layout/hierarchy4"/>
    <dgm:cxn modelId="{FA893363-DF01-4D7A-9BF1-9665B42F5758}" type="presParOf" srcId="{E645B066-837D-4246-BEC0-9E0FC9F44992}" destId="{DFE6579D-D90D-4D8A-B61C-265D903280F0}" srcOrd="0" destOrd="0" presId="urn:microsoft.com/office/officeart/2005/8/layout/hierarchy4"/>
    <dgm:cxn modelId="{A5D9857E-849C-4C29-960C-32422E0AA2FC}" type="presParOf" srcId="{E645B066-837D-4246-BEC0-9E0FC9F44992}" destId="{16ABDC99-6AA7-423F-A6FD-3C875F17A337}" srcOrd="1" destOrd="0" presId="urn:microsoft.com/office/officeart/2005/8/layout/hierarchy4"/>
    <dgm:cxn modelId="{C77C8616-90EE-42F9-9C13-D740CA187322}" type="presParOf" srcId="{6C1E5758-D8F6-40B9-A0FE-420C77A649EE}" destId="{6CED27F2-05BB-46EA-8587-2BEAC67ED906}" srcOrd="3" destOrd="0" presId="urn:microsoft.com/office/officeart/2005/8/layout/hierarchy4"/>
    <dgm:cxn modelId="{8FF33ECD-F82C-4609-B598-AE74F0559A3E}" type="presParOf" srcId="{6C1E5758-D8F6-40B9-A0FE-420C77A649EE}" destId="{321873F5-12AA-4A38-9286-CB5550D9C0B0}" srcOrd="4" destOrd="0" presId="urn:microsoft.com/office/officeart/2005/8/layout/hierarchy4"/>
    <dgm:cxn modelId="{9DEA1C14-77BE-4C3F-BB08-8C9737E673F6}" type="presParOf" srcId="{321873F5-12AA-4A38-9286-CB5550D9C0B0}" destId="{3F3629E6-84A5-43D5-907A-636438A17F65}" srcOrd="0" destOrd="0" presId="urn:microsoft.com/office/officeart/2005/8/layout/hierarchy4"/>
    <dgm:cxn modelId="{3C2309A8-D483-42D9-B4F8-2E7154AB93F1}" type="presParOf" srcId="{321873F5-12AA-4A38-9286-CB5550D9C0B0}" destId="{5A3BB3EE-2376-4C0B-9818-A8E3C9FD784D}" srcOrd="1" destOrd="0" presId="urn:microsoft.com/office/officeart/2005/8/layout/hierarchy4"/>
    <dgm:cxn modelId="{FD340FC3-62B0-4FA9-AFC3-F69217B8799E}" type="presParOf" srcId="{321873F5-12AA-4A38-9286-CB5550D9C0B0}" destId="{BE737D56-87D8-40DF-84F2-4B0C267994BF}" srcOrd="2" destOrd="0" presId="urn:microsoft.com/office/officeart/2005/8/layout/hierarchy4"/>
    <dgm:cxn modelId="{18C4277A-E2AA-4DA6-A427-13ED8E1C52A9}" type="presParOf" srcId="{BE737D56-87D8-40DF-84F2-4B0C267994BF}" destId="{242F991F-4459-4E94-BC22-173BADF64D8B}" srcOrd="0" destOrd="0" presId="urn:microsoft.com/office/officeart/2005/8/layout/hierarchy4"/>
    <dgm:cxn modelId="{477645C0-6A23-411D-9D41-8B004619E5BD}" type="presParOf" srcId="{242F991F-4459-4E94-BC22-173BADF64D8B}" destId="{A91456CE-803B-4BEB-9206-DC0EA576D5FA}" srcOrd="0" destOrd="0" presId="urn:microsoft.com/office/officeart/2005/8/layout/hierarchy4"/>
    <dgm:cxn modelId="{F553B3C9-902F-4097-9DDE-FAEC908CE7C5}" type="presParOf" srcId="{242F991F-4459-4E94-BC22-173BADF64D8B}" destId="{6C54F005-D351-408B-99E7-84CBEEABED80}" srcOrd="1" destOrd="0" presId="urn:microsoft.com/office/officeart/2005/8/layout/hierarchy4"/>
    <dgm:cxn modelId="{5304CB14-4323-4E8D-B466-3C1EF9B2D2D7}" type="presParOf" srcId="{242F991F-4459-4E94-BC22-173BADF64D8B}" destId="{90E85333-D4FF-4D4D-8EEC-5B7BCEB0A2FD}" srcOrd="2" destOrd="0" presId="urn:microsoft.com/office/officeart/2005/8/layout/hierarchy4"/>
    <dgm:cxn modelId="{9167E204-0605-4FE5-86A0-48D4703257FB}" type="presParOf" srcId="{90E85333-D4FF-4D4D-8EEC-5B7BCEB0A2FD}" destId="{A571F6DA-8FAA-4281-95C5-59A78225F3E2}" srcOrd="0" destOrd="0" presId="urn:microsoft.com/office/officeart/2005/8/layout/hierarchy4"/>
    <dgm:cxn modelId="{6B65AD41-E957-4E57-8CDC-3EB61D4984C9}" type="presParOf" srcId="{A571F6DA-8FAA-4281-95C5-59A78225F3E2}" destId="{3CCBD4DD-4BC0-4F83-98B2-F83716E76D82}" srcOrd="0" destOrd="0" presId="urn:microsoft.com/office/officeart/2005/8/layout/hierarchy4"/>
    <dgm:cxn modelId="{4D8F9AEC-A202-432A-9439-30589C9D40ED}" type="presParOf" srcId="{A571F6DA-8FAA-4281-95C5-59A78225F3E2}" destId="{A4317E34-FD13-46B6-83C3-4002F64A452A}" srcOrd="1" destOrd="0" presId="urn:microsoft.com/office/officeart/2005/8/layout/hierarchy4"/>
    <dgm:cxn modelId="{7B70FF32-A9CE-4EBB-81CC-8CBBFFA73003}" type="presParOf" srcId="{BE737D56-87D8-40DF-84F2-4B0C267994BF}" destId="{36B35524-1920-45F2-848C-9715C067A3E0}" srcOrd="1" destOrd="0" presId="urn:microsoft.com/office/officeart/2005/8/layout/hierarchy4"/>
    <dgm:cxn modelId="{815BA9C7-E87D-4B32-96F6-CD45D6981D3A}" type="presParOf" srcId="{BE737D56-87D8-40DF-84F2-4B0C267994BF}" destId="{8AB70D37-38A7-4973-8BE2-1C4A2B44D266}" srcOrd="2" destOrd="0" presId="urn:microsoft.com/office/officeart/2005/8/layout/hierarchy4"/>
    <dgm:cxn modelId="{4A674FA1-093A-460A-9E0E-CB7455C1BAD5}" type="presParOf" srcId="{8AB70D37-38A7-4973-8BE2-1C4A2B44D266}" destId="{8F6997ED-A642-4652-A011-8469D7DD3C22}" srcOrd="0" destOrd="0" presId="urn:microsoft.com/office/officeart/2005/8/layout/hierarchy4"/>
    <dgm:cxn modelId="{16A8FA66-F3F4-4800-BE5E-EE7FF15496F2}" type="presParOf" srcId="{8AB70D37-38A7-4973-8BE2-1C4A2B44D266}" destId="{7DD8F2D8-83E7-40E2-AE48-40E8C76AC739}" srcOrd="1" destOrd="0" presId="urn:microsoft.com/office/officeart/2005/8/layout/hierarchy4"/>
    <dgm:cxn modelId="{E451A6DE-3A61-4F68-BB60-E16C7F3F7C25}" type="presParOf" srcId="{8AB70D37-38A7-4973-8BE2-1C4A2B44D266}" destId="{39CFB096-8854-4F8D-85EE-E04F9FAF5157}" srcOrd="2" destOrd="0" presId="urn:microsoft.com/office/officeart/2005/8/layout/hierarchy4"/>
    <dgm:cxn modelId="{2622BA27-A053-409E-B843-8F5D749D9B86}" type="presParOf" srcId="{39CFB096-8854-4F8D-85EE-E04F9FAF5157}" destId="{EDA39D9F-4B98-47FA-8EC5-453FAE45A18D}" srcOrd="0" destOrd="0" presId="urn:microsoft.com/office/officeart/2005/8/layout/hierarchy4"/>
    <dgm:cxn modelId="{E7B04FFE-6615-4DFB-AB6A-3AF189877B13}" type="presParOf" srcId="{EDA39D9F-4B98-47FA-8EC5-453FAE45A18D}" destId="{47035B5C-1D19-48DA-8F90-D849F5C327A7}" srcOrd="0" destOrd="0" presId="urn:microsoft.com/office/officeart/2005/8/layout/hierarchy4"/>
    <dgm:cxn modelId="{75B4216B-EB7B-4A07-A1A8-7D2F7E85E80A}" type="presParOf" srcId="{EDA39D9F-4B98-47FA-8EC5-453FAE45A18D}" destId="{2191A1B1-3784-49C8-BC4C-AE619FF8DA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BA89D-6A71-4613-9D39-B58B7E37E5B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5F8CAA44-4967-40A8-9E22-1008866CBCD2}">
      <dgm:prSet phldrT="[Text]"/>
      <dgm:spPr/>
      <dgm:t>
        <a:bodyPr/>
        <a:lstStyle/>
        <a:p>
          <a:r>
            <a:rPr lang="de-CH" dirty="0" smtClean="0"/>
            <a:t>XDYouTube</a:t>
          </a:r>
          <a:endParaRPr lang="de-CH" dirty="0"/>
        </a:p>
      </dgm:t>
    </dgm:pt>
    <dgm:pt modelId="{2C26F5C2-919C-41F3-8B08-BB508CFDA7D5}" type="parTrans" cxnId="{F4A77557-D906-4B5D-B755-019932C57CE6}">
      <dgm:prSet/>
      <dgm:spPr/>
      <dgm:t>
        <a:bodyPr/>
        <a:lstStyle/>
        <a:p>
          <a:endParaRPr lang="de-CH"/>
        </a:p>
      </dgm:t>
    </dgm:pt>
    <dgm:pt modelId="{91019A87-644B-422A-A46F-D93367CB1A86}" type="sibTrans" cxnId="{F4A77557-D906-4B5D-B755-019932C57CE6}">
      <dgm:prSet/>
      <dgm:spPr/>
      <dgm:t>
        <a:bodyPr/>
        <a:lstStyle/>
        <a:p>
          <a:endParaRPr lang="de-CH"/>
        </a:p>
      </dgm:t>
    </dgm:pt>
    <dgm:pt modelId="{4BB0B385-88CD-4DCD-94CE-03FFBF58B8FB}">
      <dgm:prSet phldrT="[Text]"/>
      <dgm:spPr/>
      <dgm:t>
        <a:bodyPr/>
        <a:lstStyle/>
        <a:p>
          <a:r>
            <a:rPr lang="de-CH" dirty="0" smtClean="0"/>
            <a:t>Debugging task: Fix a bug related to the video queue</a:t>
          </a:r>
          <a:endParaRPr lang="de-CH" dirty="0"/>
        </a:p>
      </dgm:t>
    </dgm:pt>
    <dgm:pt modelId="{2F411B0D-7C08-4960-AE5F-429F5F986DCC}" type="parTrans" cxnId="{2A2C4F1C-2F83-4048-8A53-3FEAF7AB64AA}">
      <dgm:prSet/>
      <dgm:spPr/>
      <dgm:t>
        <a:bodyPr/>
        <a:lstStyle/>
        <a:p>
          <a:endParaRPr lang="de-CH"/>
        </a:p>
      </dgm:t>
    </dgm:pt>
    <dgm:pt modelId="{366DA010-D561-4D21-A4CA-F0B81447E82E}" type="sibTrans" cxnId="{2A2C4F1C-2F83-4048-8A53-3FEAF7AB64AA}">
      <dgm:prSet/>
      <dgm:spPr/>
      <dgm:t>
        <a:bodyPr/>
        <a:lstStyle/>
        <a:p>
          <a:endParaRPr lang="de-CH"/>
        </a:p>
      </dgm:t>
    </dgm:pt>
    <dgm:pt modelId="{862292E1-E2B8-46E6-86C1-792B8E2D320E}">
      <dgm:prSet phldrT="[Text]"/>
      <dgm:spPr/>
      <dgm:t>
        <a:bodyPr/>
        <a:lstStyle/>
        <a:p>
          <a:r>
            <a:rPr lang="de-CH" dirty="0" smtClean="0"/>
            <a:t>XDCinema</a:t>
          </a:r>
          <a:endParaRPr lang="de-CH" dirty="0"/>
        </a:p>
      </dgm:t>
    </dgm:pt>
    <dgm:pt modelId="{C669148B-71BC-4ADC-AA8D-EFBD9B44CC28}" type="parTrans" cxnId="{1D544B84-E27E-4382-8370-D72C8661F1F1}">
      <dgm:prSet/>
      <dgm:spPr/>
      <dgm:t>
        <a:bodyPr/>
        <a:lstStyle/>
        <a:p>
          <a:endParaRPr lang="de-CH"/>
        </a:p>
      </dgm:t>
    </dgm:pt>
    <dgm:pt modelId="{B3D26D45-3FE9-4CE7-BA9D-33185C575E33}" type="sibTrans" cxnId="{1D544B84-E27E-4382-8370-D72C8661F1F1}">
      <dgm:prSet/>
      <dgm:spPr/>
      <dgm:t>
        <a:bodyPr/>
        <a:lstStyle/>
        <a:p>
          <a:endParaRPr lang="de-CH"/>
        </a:p>
      </dgm:t>
    </dgm:pt>
    <dgm:pt modelId="{C1650D71-AA3D-4294-9C16-84BFDBE86C28}">
      <dgm:prSet phldrT="[Text]"/>
      <dgm:spPr/>
      <dgm:t>
        <a:bodyPr/>
        <a:lstStyle/>
        <a:p>
          <a:r>
            <a:rPr lang="de-CH" dirty="0" smtClean="0"/>
            <a:t>Debugging task: Wrong location was returned because of a switched variable</a:t>
          </a:r>
          <a:endParaRPr lang="de-CH" dirty="0"/>
        </a:p>
      </dgm:t>
    </dgm:pt>
    <dgm:pt modelId="{79FBB10B-384D-4711-A203-59393E4D2F4C}" type="parTrans" cxnId="{8CC299FC-92CF-4DF2-BA23-3A573C3D7109}">
      <dgm:prSet/>
      <dgm:spPr/>
      <dgm:t>
        <a:bodyPr/>
        <a:lstStyle/>
        <a:p>
          <a:endParaRPr lang="de-CH"/>
        </a:p>
      </dgm:t>
    </dgm:pt>
    <dgm:pt modelId="{7AB39832-8FD2-4B25-9617-CB1E43895412}" type="sibTrans" cxnId="{8CC299FC-92CF-4DF2-BA23-3A573C3D7109}">
      <dgm:prSet/>
      <dgm:spPr/>
      <dgm:t>
        <a:bodyPr/>
        <a:lstStyle/>
        <a:p>
          <a:endParaRPr lang="de-CH"/>
        </a:p>
      </dgm:t>
    </dgm:pt>
    <dgm:pt modelId="{2807C926-2DFD-469E-ACFD-C91F9F190E70}">
      <dgm:prSet phldrT="[Text]"/>
      <dgm:spPr/>
      <dgm:t>
        <a:bodyPr/>
        <a:lstStyle/>
        <a:p>
          <a:r>
            <a:rPr lang="de-CH" dirty="0" smtClean="0"/>
            <a:t>Implementation task: Implement a remote control for the video</a:t>
          </a:r>
          <a:endParaRPr lang="de-CH" dirty="0"/>
        </a:p>
      </dgm:t>
    </dgm:pt>
    <dgm:pt modelId="{E3AD26A8-0075-4A30-89D3-612E3BEF2CBD}" type="parTrans" cxnId="{C60096A7-FF49-4FF9-B483-DB74BA272427}">
      <dgm:prSet/>
      <dgm:spPr/>
      <dgm:t>
        <a:bodyPr/>
        <a:lstStyle/>
        <a:p>
          <a:endParaRPr lang="de-CH"/>
        </a:p>
      </dgm:t>
    </dgm:pt>
    <dgm:pt modelId="{2C997DCA-1A1A-4ECB-8705-98F6B9765774}" type="sibTrans" cxnId="{C60096A7-FF49-4FF9-B483-DB74BA272427}">
      <dgm:prSet/>
      <dgm:spPr/>
      <dgm:t>
        <a:bodyPr/>
        <a:lstStyle/>
        <a:p>
          <a:endParaRPr lang="de-CH"/>
        </a:p>
      </dgm:t>
    </dgm:pt>
    <dgm:pt modelId="{10D91342-80E5-4911-9F3F-4EA83F0DBD02}">
      <dgm:prSet phldrT="[Text]"/>
      <dgm:spPr/>
      <dgm:t>
        <a:bodyPr/>
        <a:lstStyle/>
        <a:p>
          <a:r>
            <a:rPr lang="de-CH" dirty="0" smtClean="0"/>
            <a:t>Implementation task: Display and highlight prices of cinemas that show a movie</a:t>
          </a:r>
          <a:endParaRPr lang="de-CH" dirty="0"/>
        </a:p>
      </dgm:t>
    </dgm:pt>
    <dgm:pt modelId="{97883EA5-85CE-47B2-A188-7CF0D03AECE3}" type="parTrans" cxnId="{928F0772-FBE3-4D34-AD4D-7297CF5C4F6B}">
      <dgm:prSet/>
      <dgm:spPr/>
      <dgm:t>
        <a:bodyPr/>
        <a:lstStyle/>
        <a:p>
          <a:endParaRPr lang="de-CH"/>
        </a:p>
      </dgm:t>
    </dgm:pt>
    <dgm:pt modelId="{332DB49A-A45D-4873-8DFE-A98F105C2985}" type="sibTrans" cxnId="{928F0772-FBE3-4D34-AD4D-7297CF5C4F6B}">
      <dgm:prSet/>
      <dgm:spPr/>
      <dgm:t>
        <a:bodyPr/>
        <a:lstStyle/>
        <a:p>
          <a:endParaRPr lang="de-CH"/>
        </a:p>
      </dgm:t>
    </dgm:pt>
    <dgm:pt modelId="{FC658DA3-54F9-4336-91D3-B3A73DB4F16F}" type="pres">
      <dgm:prSet presAssocID="{ECABA89D-6A71-4613-9D39-B58B7E37E5B3}" presName="linear" presStyleCnt="0">
        <dgm:presLayoutVars>
          <dgm:animLvl val="lvl"/>
          <dgm:resizeHandles val="exact"/>
        </dgm:presLayoutVars>
      </dgm:prSet>
      <dgm:spPr/>
    </dgm:pt>
    <dgm:pt modelId="{D2135D64-AF91-4D05-9CD9-9500044751D1}" type="pres">
      <dgm:prSet presAssocID="{5F8CAA44-4967-40A8-9E22-1008866CBC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3E7ACA-7E75-4EFA-A508-53B6B22972D9}" type="pres">
      <dgm:prSet presAssocID="{5F8CAA44-4967-40A8-9E22-1008866CBCD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C23507-A576-4F73-876F-D45FD1C264B6}" type="pres">
      <dgm:prSet presAssocID="{862292E1-E2B8-46E6-86C1-792B8E2D320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807264F-E5D3-415A-908E-47F095F13B95}" type="pres">
      <dgm:prSet presAssocID="{862292E1-E2B8-46E6-86C1-792B8E2D320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4F03C4E0-CA0E-4D50-B155-196C2C5E8C19}" type="presOf" srcId="{10D91342-80E5-4911-9F3F-4EA83F0DBD02}" destId="{C807264F-E5D3-415A-908E-47F095F13B95}" srcOrd="0" destOrd="1" presId="urn:microsoft.com/office/officeart/2005/8/layout/vList2"/>
    <dgm:cxn modelId="{1D544B84-E27E-4382-8370-D72C8661F1F1}" srcId="{ECABA89D-6A71-4613-9D39-B58B7E37E5B3}" destId="{862292E1-E2B8-46E6-86C1-792B8E2D320E}" srcOrd="1" destOrd="0" parTransId="{C669148B-71BC-4ADC-AA8D-EFBD9B44CC28}" sibTransId="{B3D26D45-3FE9-4CE7-BA9D-33185C575E33}"/>
    <dgm:cxn modelId="{F4A77557-D906-4B5D-B755-019932C57CE6}" srcId="{ECABA89D-6A71-4613-9D39-B58B7E37E5B3}" destId="{5F8CAA44-4967-40A8-9E22-1008866CBCD2}" srcOrd="0" destOrd="0" parTransId="{2C26F5C2-919C-41F3-8B08-BB508CFDA7D5}" sibTransId="{91019A87-644B-422A-A46F-D93367CB1A86}"/>
    <dgm:cxn modelId="{8CC299FC-92CF-4DF2-BA23-3A573C3D7109}" srcId="{862292E1-E2B8-46E6-86C1-792B8E2D320E}" destId="{C1650D71-AA3D-4294-9C16-84BFDBE86C28}" srcOrd="0" destOrd="0" parTransId="{79FBB10B-384D-4711-A203-59393E4D2F4C}" sibTransId="{7AB39832-8FD2-4B25-9617-CB1E43895412}"/>
    <dgm:cxn modelId="{9F9158C4-87E1-4F3A-84AD-7898B7A178E7}" type="presOf" srcId="{5F8CAA44-4967-40A8-9E22-1008866CBCD2}" destId="{D2135D64-AF91-4D05-9CD9-9500044751D1}" srcOrd="0" destOrd="0" presId="urn:microsoft.com/office/officeart/2005/8/layout/vList2"/>
    <dgm:cxn modelId="{2A2C4F1C-2F83-4048-8A53-3FEAF7AB64AA}" srcId="{5F8CAA44-4967-40A8-9E22-1008866CBCD2}" destId="{4BB0B385-88CD-4DCD-94CE-03FFBF58B8FB}" srcOrd="0" destOrd="0" parTransId="{2F411B0D-7C08-4960-AE5F-429F5F986DCC}" sibTransId="{366DA010-D561-4D21-A4CA-F0B81447E82E}"/>
    <dgm:cxn modelId="{2FC14687-9400-4B4A-8E5B-5C91ACAA0A4B}" type="presOf" srcId="{4BB0B385-88CD-4DCD-94CE-03FFBF58B8FB}" destId="{653E7ACA-7E75-4EFA-A508-53B6B22972D9}" srcOrd="0" destOrd="0" presId="urn:microsoft.com/office/officeart/2005/8/layout/vList2"/>
    <dgm:cxn modelId="{C60096A7-FF49-4FF9-B483-DB74BA272427}" srcId="{5F8CAA44-4967-40A8-9E22-1008866CBCD2}" destId="{2807C926-2DFD-469E-ACFD-C91F9F190E70}" srcOrd="1" destOrd="0" parTransId="{E3AD26A8-0075-4A30-89D3-612E3BEF2CBD}" sibTransId="{2C997DCA-1A1A-4ECB-8705-98F6B9765774}"/>
    <dgm:cxn modelId="{ED91ACC6-D915-49A3-B6B4-F32C406B6BBD}" type="presOf" srcId="{C1650D71-AA3D-4294-9C16-84BFDBE86C28}" destId="{C807264F-E5D3-415A-908E-47F095F13B95}" srcOrd="0" destOrd="0" presId="urn:microsoft.com/office/officeart/2005/8/layout/vList2"/>
    <dgm:cxn modelId="{928F0772-FBE3-4D34-AD4D-7297CF5C4F6B}" srcId="{862292E1-E2B8-46E6-86C1-792B8E2D320E}" destId="{10D91342-80E5-4911-9F3F-4EA83F0DBD02}" srcOrd="1" destOrd="0" parTransId="{97883EA5-85CE-47B2-A188-7CF0D03AECE3}" sibTransId="{332DB49A-A45D-4873-8DFE-A98F105C2985}"/>
    <dgm:cxn modelId="{3F7E7A6B-0A1A-4416-8955-49CC13410A54}" type="presOf" srcId="{2807C926-2DFD-469E-ACFD-C91F9F190E70}" destId="{653E7ACA-7E75-4EFA-A508-53B6B22972D9}" srcOrd="0" destOrd="1" presId="urn:microsoft.com/office/officeart/2005/8/layout/vList2"/>
    <dgm:cxn modelId="{095B3110-B552-4026-9B5C-F81B78612810}" type="presOf" srcId="{ECABA89D-6A71-4613-9D39-B58B7E37E5B3}" destId="{FC658DA3-54F9-4336-91D3-B3A73DB4F16F}" srcOrd="0" destOrd="0" presId="urn:microsoft.com/office/officeart/2005/8/layout/vList2"/>
    <dgm:cxn modelId="{A052E9CD-B0BD-487D-A417-892E937713EF}" type="presOf" srcId="{862292E1-E2B8-46E6-86C1-792B8E2D320E}" destId="{7DC23507-A576-4F73-876F-D45FD1C264B6}" srcOrd="0" destOrd="0" presId="urn:microsoft.com/office/officeart/2005/8/layout/vList2"/>
    <dgm:cxn modelId="{95544823-60CF-4CE7-8BCC-A7537FB108F2}" type="presParOf" srcId="{FC658DA3-54F9-4336-91D3-B3A73DB4F16F}" destId="{D2135D64-AF91-4D05-9CD9-9500044751D1}" srcOrd="0" destOrd="0" presId="urn:microsoft.com/office/officeart/2005/8/layout/vList2"/>
    <dgm:cxn modelId="{DA208536-84B6-4F95-86C7-C4FB8770A900}" type="presParOf" srcId="{FC658DA3-54F9-4336-91D3-B3A73DB4F16F}" destId="{653E7ACA-7E75-4EFA-A508-53B6B22972D9}" srcOrd="1" destOrd="0" presId="urn:microsoft.com/office/officeart/2005/8/layout/vList2"/>
    <dgm:cxn modelId="{6A0951ED-E1E3-4209-B054-D10549AB3398}" type="presParOf" srcId="{FC658DA3-54F9-4336-91D3-B3A73DB4F16F}" destId="{7DC23507-A576-4F73-876F-D45FD1C264B6}" srcOrd="2" destOrd="0" presId="urn:microsoft.com/office/officeart/2005/8/layout/vList2"/>
    <dgm:cxn modelId="{5CA88525-1A1C-4635-B4E2-B1C67DB38B45}" type="presParOf" srcId="{FC658DA3-54F9-4336-91D3-B3A73DB4F16F}" destId="{C807264F-E5D3-415A-908E-47F095F13B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10E000-D05E-4CBE-AAAC-D0883FA98EEA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7464CD8A-F5D2-4C19-8A5E-CC7EF4A05C9B}">
      <dgm:prSet phldrT="[Text]"/>
      <dgm:spPr>
        <a:gradFill rotWithShape="0">
          <a:gsLst>
            <a:gs pos="0">
              <a:srgbClr val="EE8350"/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CH" dirty="0" smtClean="0"/>
            <a:t>Tighter integration with browser</a:t>
          </a:r>
          <a:endParaRPr lang="de-CH" dirty="0"/>
        </a:p>
      </dgm:t>
    </dgm:pt>
    <dgm:pt modelId="{B0F7D53A-2B1F-4CCE-99D4-67AF94B2060E}" type="parTrans" cxnId="{EC510473-ADAA-4B8A-A22E-4506306D2646}">
      <dgm:prSet/>
      <dgm:spPr/>
      <dgm:t>
        <a:bodyPr/>
        <a:lstStyle/>
        <a:p>
          <a:endParaRPr lang="de-CH"/>
        </a:p>
      </dgm:t>
    </dgm:pt>
    <dgm:pt modelId="{B585A55E-8B43-414A-BA5A-F2E833887256}" type="sibTrans" cxnId="{EC510473-ADAA-4B8A-A22E-4506306D2646}">
      <dgm:prSet/>
      <dgm:spPr/>
      <dgm:t>
        <a:bodyPr/>
        <a:lstStyle/>
        <a:p>
          <a:endParaRPr lang="de-CH"/>
        </a:p>
      </dgm:t>
    </dgm:pt>
    <dgm:pt modelId="{50B866C1-E597-4A5D-B2A0-CC974BE97166}">
      <dgm:prSet phldrT="[Text]" custT="1"/>
      <dgm:spPr/>
      <dgm:t>
        <a:bodyPr/>
        <a:lstStyle/>
        <a:p>
          <a:r>
            <a:rPr lang="de-CH" sz="1800" dirty="0" smtClean="0"/>
            <a:t>Integrate XDTools directly into browser debugging tools</a:t>
          </a:r>
          <a:endParaRPr lang="de-CH" sz="1800" dirty="0"/>
        </a:p>
      </dgm:t>
    </dgm:pt>
    <dgm:pt modelId="{E1800A11-79B4-4CDF-BC14-119C84E85F3C}" type="parTrans" cxnId="{CC884FA0-FC88-47BD-9EBF-2A231A7A893E}">
      <dgm:prSet/>
      <dgm:spPr/>
      <dgm:t>
        <a:bodyPr/>
        <a:lstStyle/>
        <a:p>
          <a:endParaRPr lang="de-CH"/>
        </a:p>
      </dgm:t>
    </dgm:pt>
    <dgm:pt modelId="{6570172E-677F-426A-8DA9-CC023A4E1372}" type="sibTrans" cxnId="{CC884FA0-FC88-47BD-9EBF-2A231A7A893E}">
      <dgm:prSet/>
      <dgm:spPr/>
      <dgm:t>
        <a:bodyPr/>
        <a:lstStyle/>
        <a:p>
          <a:endParaRPr lang="de-CH"/>
        </a:p>
      </dgm:t>
    </dgm:pt>
    <dgm:pt modelId="{5CEE00DF-A943-4CF9-92C1-A36BA6C19D72}">
      <dgm:prSet phldrT="[Text]" custT="1"/>
      <dgm:spPr/>
      <dgm:t>
        <a:bodyPr/>
        <a:lstStyle/>
        <a:p>
          <a:r>
            <a:rPr lang="de-CH" sz="1800" dirty="0" smtClean="0"/>
            <a:t>More advanced access to features</a:t>
          </a:r>
          <a:endParaRPr lang="de-CH" sz="1800" dirty="0"/>
        </a:p>
      </dgm:t>
    </dgm:pt>
    <dgm:pt modelId="{4FA22D83-B1E9-4C1B-9D91-F4A20CE221F6}" type="parTrans" cxnId="{A36F9DE5-E0A9-40D9-9B8C-F912DF2154C6}">
      <dgm:prSet/>
      <dgm:spPr/>
      <dgm:t>
        <a:bodyPr/>
        <a:lstStyle/>
        <a:p>
          <a:endParaRPr lang="de-CH"/>
        </a:p>
      </dgm:t>
    </dgm:pt>
    <dgm:pt modelId="{2BD99C57-B358-4BD2-A524-608C563E11D9}" type="sibTrans" cxnId="{A36F9DE5-E0A9-40D9-9B8C-F912DF2154C6}">
      <dgm:prSet/>
      <dgm:spPr/>
      <dgm:t>
        <a:bodyPr/>
        <a:lstStyle/>
        <a:p>
          <a:endParaRPr lang="de-CH"/>
        </a:p>
      </dgm:t>
    </dgm:pt>
    <dgm:pt modelId="{4E9D48A8-6EF1-4A9C-BF61-C6E8E7320D6F}">
      <dgm:prSet phldrT="[Text]"/>
      <dgm:spPr/>
      <dgm:t>
        <a:bodyPr/>
        <a:lstStyle/>
        <a:p>
          <a:r>
            <a:rPr lang="de-CH" dirty="0" smtClean="0"/>
            <a:t>Long-Term Study</a:t>
          </a:r>
          <a:endParaRPr lang="de-CH" dirty="0"/>
        </a:p>
      </dgm:t>
    </dgm:pt>
    <dgm:pt modelId="{A340185D-F1C2-44CA-98F0-CA12EB40889C}" type="parTrans" cxnId="{1E0A1D9A-87FF-43A3-BFE1-CC95C1E06FE3}">
      <dgm:prSet/>
      <dgm:spPr/>
      <dgm:t>
        <a:bodyPr/>
        <a:lstStyle/>
        <a:p>
          <a:endParaRPr lang="de-CH"/>
        </a:p>
      </dgm:t>
    </dgm:pt>
    <dgm:pt modelId="{E4145075-64EC-43D3-BA4E-10BB458F40F3}" type="sibTrans" cxnId="{1E0A1D9A-87FF-43A3-BFE1-CC95C1E06FE3}">
      <dgm:prSet/>
      <dgm:spPr/>
      <dgm:t>
        <a:bodyPr/>
        <a:lstStyle/>
        <a:p>
          <a:endParaRPr lang="de-CH"/>
        </a:p>
      </dgm:t>
    </dgm:pt>
    <dgm:pt modelId="{DABD270A-E983-46D7-B344-335C12330097}">
      <dgm:prSet phldrT="[Text]" custT="1"/>
      <dgm:spPr/>
      <dgm:t>
        <a:bodyPr/>
        <a:lstStyle/>
        <a:p>
          <a:r>
            <a:rPr lang="de-CH" sz="1800" dirty="0" smtClean="0"/>
            <a:t>Let developers use XDTools while developing an entire application</a:t>
          </a:r>
          <a:endParaRPr lang="de-CH" sz="1800" dirty="0"/>
        </a:p>
      </dgm:t>
    </dgm:pt>
    <dgm:pt modelId="{20807D24-3544-4FAC-8F07-80E0B3350CD9}" type="parTrans" cxnId="{B7F65B04-B428-4299-8410-460349477657}">
      <dgm:prSet/>
      <dgm:spPr/>
      <dgm:t>
        <a:bodyPr/>
        <a:lstStyle/>
        <a:p>
          <a:endParaRPr lang="de-CH"/>
        </a:p>
      </dgm:t>
    </dgm:pt>
    <dgm:pt modelId="{0F10D980-BE89-40AE-8C86-FBB59262A1EF}" type="sibTrans" cxnId="{B7F65B04-B428-4299-8410-460349477657}">
      <dgm:prSet/>
      <dgm:spPr/>
      <dgm:t>
        <a:bodyPr/>
        <a:lstStyle/>
        <a:p>
          <a:endParaRPr lang="de-CH"/>
        </a:p>
      </dgm:t>
    </dgm:pt>
    <dgm:pt modelId="{AA67B0AF-1DD3-44BB-87AB-84ED27B6E533}">
      <dgm:prSet phldrT="[Text]" custT="1"/>
      <dgm:spPr/>
      <dgm:t>
        <a:bodyPr/>
        <a:lstStyle/>
        <a:p>
          <a:r>
            <a:rPr lang="de-CH" sz="1800" dirty="0" smtClean="0"/>
            <a:t>Analyse usage</a:t>
          </a:r>
          <a:endParaRPr lang="de-CH" sz="1800" dirty="0"/>
        </a:p>
      </dgm:t>
    </dgm:pt>
    <dgm:pt modelId="{DF95EA4C-4678-461D-8450-D48DE025AA26}" type="parTrans" cxnId="{E31120F6-5084-4115-80D7-A58202C5E25C}">
      <dgm:prSet/>
      <dgm:spPr/>
      <dgm:t>
        <a:bodyPr/>
        <a:lstStyle/>
        <a:p>
          <a:endParaRPr lang="de-CH"/>
        </a:p>
      </dgm:t>
    </dgm:pt>
    <dgm:pt modelId="{E7525F8B-673B-4ED2-B440-4487143689B6}" type="sibTrans" cxnId="{E31120F6-5084-4115-80D7-A58202C5E25C}">
      <dgm:prSet/>
      <dgm:spPr/>
      <dgm:t>
        <a:bodyPr/>
        <a:lstStyle/>
        <a:p>
          <a:endParaRPr lang="de-CH"/>
        </a:p>
      </dgm:t>
    </dgm:pt>
    <dgm:pt modelId="{2B7D52B1-6C25-44B8-819D-5FC5C1FBC484}">
      <dgm:prSet phldrT="[Text]"/>
      <dgm:spPr/>
      <dgm:t>
        <a:bodyPr/>
        <a:lstStyle/>
        <a:p>
          <a:r>
            <a:rPr lang="de-CH" dirty="0" smtClean="0"/>
            <a:t>Extended record and replay</a:t>
          </a:r>
          <a:endParaRPr lang="de-CH" dirty="0"/>
        </a:p>
      </dgm:t>
    </dgm:pt>
    <dgm:pt modelId="{0FC6BCA1-ED13-4065-9C61-7FFE0A1536BD}" type="parTrans" cxnId="{8ECC2356-01E7-4CBB-9D09-CEBD1DEAB61D}">
      <dgm:prSet/>
      <dgm:spPr/>
      <dgm:t>
        <a:bodyPr/>
        <a:lstStyle/>
        <a:p>
          <a:endParaRPr lang="de-CH"/>
        </a:p>
      </dgm:t>
    </dgm:pt>
    <dgm:pt modelId="{548549F0-1393-494F-BB14-4CBFC30C446E}" type="sibTrans" cxnId="{8ECC2356-01E7-4CBB-9D09-CEBD1DEAB61D}">
      <dgm:prSet/>
      <dgm:spPr/>
      <dgm:t>
        <a:bodyPr/>
        <a:lstStyle/>
        <a:p>
          <a:endParaRPr lang="de-CH"/>
        </a:p>
      </dgm:t>
    </dgm:pt>
    <dgm:pt modelId="{AD3DACEA-9D8B-4646-9E5A-B481C2409C74}">
      <dgm:prSet phldrT="[Text]" custT="1"/>
      <dgm:spPr/>
      <dgm:t>
        <a:bodyPr/>
        <a:lstStyle/>
        <a:p>
          <a:r>
            <a:rPr lang="de-CH" sz="1800" dirty="0" smtClean="0"/>
            <a:t>Apart from recording interactions, also record other non-deterministic data</a:t>
          </a:r>
          <a:endParaRPr lang="de-CH" sz="1800" dirty="0"/>
        </a:p>
      </dgm:t>
    </dgm:pt>
    <dgm:pt modelId="{5983BCDE-87D7-4FF3-BB1D-442602A2BF01}" type="parTrans" cxnId="{8E6D4B04-21DE-483B-A69A-003E9650F0FD}">
      <dgm:prSet/>
      <dgm:spPr/>
      <dgm:t>
        <a:bodyPr/>
        <a:lstStyle/>
        <a:p>
          <a:endParaRPr lang="de-CH"/>
        </a:p>
      </dgm:t>
    </dgm:pt>
    <dgm:pt modelId="{F0341B51-EDCC-4ECA-A76C-33D8C41141AC}" type="sibTrans" cxnId="{8E6D4B04-21DE-483B-A69A-003E9650F0FD}">
      <dgm:prSet/>
      <dgm:spPr/>
      <dgm:t>
        <a:bodyPr/>
        <a:lstStyle/>
        <a:p>
          <a:endParaRPr lang="de-CH"/>
        </a:p>
      </dgm:t>
    </dgm:pt>
    <dgm:pt modelId="{6010856A-860E-4767-9AEA-AF7D364588A8}">
      <dgm:prSet phldrT="[Text]" custT="1"/>
      <dgm:spPr/>
      <dgm:t>
        <a:bodyPr/>
        <a:lstStyle/>
        <a:p>
          <a:r>
            <a:rPr lang="de-CH" sz="1800" dirty="0" smtClean="0"/>
            <a:t>Periodic feedback</a:t>
          </a:r>
          <a:endParaRPr lang="de-CH" sz="1800" dirty="0"/>
        </a:p>
      </dgm:t>
    </dgm:pt>
    <dgm:pt modelId="{2682C5F9-310D-4546-AB07-3EB1326550E1}" type="parTrans" cxnId="{111579B2-7648-403F-9EF1-92578717A40C}">
      <dgm:prSet/>
      <dgm:spPr/>
      <dgm:t>
        <a:bodyPr/>
        <a:lstStyle/>
        <a:p>
          <a:endParaRPr lang="de-CH"/>
        </a:p>
      </dgm:t>
    </dgm:pt>
    <dgm:pt modelId="{0BD519BF-B156-42CF-9DCF-807CF5B83B06}" type="sibTrans" cxnId="{111579B2-7648-403F-9EF1-92578717A40C}">
      <dgm:prSet/>
      <dgm:spPr/>
      <dgm:t>
        <a:bodyPr/>
        <a:lstStyle/>
        <a:p>
          <a:endParaRPr lang="de-CH"/>
        </a:p>
      </dgm:t>
    </dgm:pt>
    <dgm:pt modelId="{F34D2626-3C01-4721-8192-CD5FA72D363E}">
      <dgm:prSet phldrT="[Text]" custT="1"/>
      <dgm:spPr/>
      <dgm:t>
        <a:bodyPr/>
        <a:lstStyle/>
        <a:p>
          <a:r>
            <a:rPr lang="de-CH" sz="1800" dirty="0" smtClean="0"/>
            <a:t>Workarounds like the DNS server can be skipped</a:t>
          </a:r>
          <a:endParaRPr lang="de-CH" sz="1800" dirty="0"/>
        </a:p>
      </dgm:t>
    </dgm:pt>
    <dgm:pt modelId="{6986DAE8-304E-403B-A7CB-AE35E8750AC0}" type="parTrans" cxnId="{4F6CA6AB-50BF-4DA1-AFD1-A59102CE15BE}">
      <dgm:prSet/>
      <dgm:spPr/>
      <dgm:t>
        <a:bodyPr/>
        <a:lstStyle/>
        <a:p>
          <a:endParaRPr lang="de-CH"/>
        </a:p>
      </dgm:t>
    </dgm:pt>
    <dgm:pt modelId="{D8E0E693-2F1D-429C-97F2-20FAD542B02A}" type="sibTrans" cxnId="{4F6CA6AB-50BF-4DA1-AFD1-A59102CE15BE}">
      <dgm:prSet/>
      <dgm:spPr/>
      <dgm:t>
        <a:bodyPr/>
        <a:lstStyle/>
        <a:p>
          <a:endParaRPr lang="de-CH"/>
        </a:p>
      </dgm:t>
    </dgm:pt>
    <dgm:pt modelId="{5BAA0262-E6F3-4E6D-A714-6E9C5CF85CFB}">
      <dgm:prSet phldrT="[Text]" custT="1"/>
      <dgm:spPr/>
      <dgm:t>
        <a:bodyPr/>
        <a:lstStyle/>
        <a:p>
          <a:r>
            <a:rPr lang="de-CH" sz="1800" dirty="0" smtClean="0"/>
            <a:t>Dates, random numbers, server responses, interrupts, ...</a:t>
          </a:r>
          <a:endParaRPr lang="de-CH" sz="1800" dirty="0"/>
        </a:p>
      </dgm:t>
    </dgm:pt>
    <dgm:pt modelId="{891E06F8-363E-48C4-A9EA-DB384147C8A7}" type="parTrans" cxnId="{46D7B821-7C21-4304-B5D0-545C98482074}">
      <dgm:prSet/>
      <dgm:spPr/>
      <dgm:t>
        <a:bodyPr/>
        <a:lstStyle/>
        <a:p>
          <a:endParaRPr lang="de-CH"/>
        </a:p>
      </dgm:t>
    </dgm:pt>
    <dgm:pt modelId="{840D92EA-5B8E-4534-BEA3-B07F3C5A1834}" type="sibTrans" cxnId="{46D7B821-7C21-4304-B5D0-545C98482074}">
      <dgm:prSet/>
      <dgm:spPr/>
      <dgm:t>
        <a:bodyPr/>
        <a:lstStyle/>
        <a:p>
          <a:endParaRPr lang="de-CH"/>
        </a:p>
      </dgm:t>
    </dgm:pt>
    <dgm:pt modelId="{CB43991F-1E41-4384-8150-0E9C8EB177FD}">
      <dgm:prSet phldrT="[Text]" custT="1"/>
      <dgm:spPr/>
      <dgm:t>
        <a:bodyPr/>
        <a:lstStyle/>
        <a:p>
          <a:r>
            <a:rPr lang="de-CH" sz="1800" dirty="0" smtClean="0"/>
            <a:t>First step: Github</a:t>
          </a:r>
          <a:endParaRPr lang="de-CH" sz="1800" dirty="0"/>
        </a:p>
      </dgm:t>
    </dgm:pt>
    <dgm:pt modelId="{895BD168-0047-4EC1-B5B0-3D78346BCE50}" type="parTrans" cxnId="{F71FA7C1-BA20-4ECE-89CD-2343B0472F36}">
      <dgm:prSet/>
      <dgm:spPr/>
      <dgm:t>
        <a:bodyPr/>
        <a:lstStyle/>
        <a:p>
          <a:endParaRPr lang="de-CH"/>
        </a:p>
      </dgm:t>
    </dgm:pt>
    <dgm:pt modelId="{48A009A2-AA76-4A02-ACFC-CA60EF0CBA45}" type="sibTrans" cxnId="{F71FA7C1-BA20-4ECE-89CD-2343B0472F36}">
      <dgm:prSet/>
      <dgm:spPr/>
      <dgm:t>
        <a:bodyPr/>
        <a:lstStyle/>
        <a:p>
          <a:endParaRPr lang="de-CH"/>
        </a:p>
      </dgm:t>
    </dgm:pt>
    <dgm:pt modelId="{9F9223D8-4648-4F92-A2C1-AEC33BFF11F6}" type="pres">
      <dgm:prSet presAssocID="{0010E000-D05E-4CBE-AAAC-D0883FA98EEA}" presName="Name0" presStyleCnt="0">
        <dgm:presLayoutVars>
          <dgm:dir/>
          <dgm:animLvl val="lvl"/>
          <dgm:resizeHandles val="exact"/>
        </dgm:presLayoutVars>
      </dgm:prSet>
      <dgm:spPr/>
    </dgm:pt>
    <dgm:pt modelId="{4A651A39-CB05-485D-AD7F-53567D653FB2}" type="pres">
      <dgm:prSet presAssocID="{7464CD8A-F5D2-4C19-8A5E-CC7EF4A05C9B}" presName="composite" presStyleCnt="0"/>
      <dgm:spPr/>
    </dgm:pt>
    <dgm:pt modelId="{EEFB0895-30B5-4525-8349-574E383656F3}" type="pres">
      <dgm:prSet presAssocID="{7464CD8A-F5D2-4C19-8A5E-CC7EF4A05C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3E975A1-BE08-418E-8DC1-0EBB81B7B481}" type="pres">
      <dgm:prSet presAssocID="{7464CD8A-F5D2-4C19-8A5E-CC7EF4A05C9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1945222-80A5-4830-AFAE-EF5267238E82}" type="pres">
      <dgm:prSet presAssocID="{B585A55E-8B43-414A-BA5A-F2E833887256}" presName="space" presStyleCnt="0"/>
      <dgm:spPr/>
    </dgm:pt>
    <dgm:pt modelId="{D845F9F8-A3CB-4042-BBBC-140B1C7AAF3C}" type="pres">
      <dgm:prSet presAssocID="{4E9D48A8-6EF1-4A9C-BF61-C6E8E7320D6F}" presName="composite" presStyleCnt="0"/>
      <dgm:spPr/>
    </dgm:pt>
    <dgm:pt modelId="{1F4C3BD6-8E6D-4B54-A04C-EBF3A49A5BAE}" type="pres">
      <dgm:prSet presAssocID="{4E9D48A8-6EF1-4A9C-BF61-C6E8E7320D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BB09F-24BA-4DBA-8A16-C186F26CC7EA}" type="pres">
      <dgm:prSet presAssocID="{4E9D48A8-6EF1-4A9C-BF61-C6E8E7320D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D7C3-BD7B-4B05-9085-0AAF9D7B0F14}" type="pres">
      <dgm:prSet presAssocID="{E4145075-64EC-43D3-BA4E-10BB458F40F3}" presName="space" presStyleCnt="0"/>
      <dgm:spPr/>
    </dgm:pt>
    <dgm:pt modelId="{D8F55FC5-9F39-49F6-98C0-EFC4EEEF40AA}" type="pres">
      <dgm:prSet presAssocID="{2B7D52B1-6C25-44B8-819D-5FC5C1FBC484}" presName="composite" presStyleCnt="0"/>
      <dgm:spPr/>
    </dgm:pt>
    <dgm:pt modelId="{1A6BF10F-09D4-485C-9662-0CAC34F1ED39}" type="pres">
      <dgm:prSet presAssocID="{2B7D52B1-6C25-44B8-819D-5FC5C1FBC4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44894B-D256-43DA-AB37-31147FDF21DA}" type="pres">
      <dgm:prSet presAssocID="{2B7D52B1-6C25-44B8-819D-5FC5C1FBC48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111579B2-7648-403F-9EF1-92578717A40C}" srcId="{4E9D48A8-6EF1-4A9C-BF61-C6E8E7320D6F}" destId="{6010856A-860E-4767-9AEA-AF7D364588A8}" srcOrd="2" destOrd="0" parTransId="{2682C5F9-310D-4546-AB07-3EB1326550E1}" sibTransId="{0BD519BF-B156-42CF-9DCF-807CF5B83B06}"/>
    <dgm:cxn modelId="{D9BC52ED-9F18-4356-B4F6-805D552AFFA7}" type="presOf" srcId="{0010E000-D05E-4CBE-AAAC-D0883FA98EEA}" destId="{9F9223D8-4648-4F92-A2C1-AEC33BFF11F6}" srcOrd="0" destOrd="0" presId="urn:microsoft.com/office/officeart/2005/8/layout/hList1"/>
    <dgm:cxn modelId="{73C2941D-4F0F-477F-BFAF-FDC97F3F025C}" type="presOf" srcId="{AA67B0AF-1DD3-44BB-87AB-84ED27B6E533}" destId="{E49BB09F-24BA-4DBA-8A16-C186F26CC7EA}" srcOrd="0" destOrd="1" presId="urn:microsoft.com/office/officeart/2005/8/layout/hList1"/>
    <dgm:cxn modelId="{D539FCF1-C919-4089-9724-EBA7BCA1FBE0}" type="presOf" srcId="{CB43991F-1E41-4384-8150-0E9C8EB177FD}" destId="{E49BB09F-24BA-4DBA-8A16-C186F26CC7EA}" srcOrd="0" destOrd="3" presId="urn:microsoft.com/office/officeart/2005/8/layout/hList1"/>
    <dgm:cxn modelId="{46D7B821-7C21-4304-B5D0-545C98482074}" srcId="{2B7D52B1-6C25-44B8-819D-5FC5C1FBC484}" destId="{5BAA0262-E6F3-4E6D-A714-6E9C5CF85CFB}" srcOrd="1" destOrd="0" parTransId="{891E06F8-363E-48C4-A9EA-DB384147C8A7}" sibTransId="{840D92EA-5B8E-4534-BEA3-B07F3C5A1834}"/>
    <dgm:cxn modelId="{EC510473-ADAA-4B8A-A22E-4506306D2646}" srcId="{0010E000-D05E-4CBE-AAAC-D0883FA98EEA}" destId="{7464CD8A-F5D2-4C19-8A5E-CC7EF4A05C9B}" srcOrd="0" destOrd="0" parTransId="{B0F7D53A-2B1F-4CCE-99D4-67AF94B2060E}" sibTransId="{B585A55E-8B43-414A-BA5A-F2E833887256}"/>
    <dgm:cxn modelId="{7CB8BDC4-D6F8-4770-8960-FD31E17EDC78}" type="presOf" srcId="{7464CD8A-F5D2-4C19-8A5E-CC7EF4A05C9B}" destId="{EEFB0895-30B5-4525-8349-574E383656F3}" srcOrd="0" destOrd="0" presId="urn:microsoft.com/office/officeart/2005/8/layout/hList1"/>
    <dgm:cxn modelId="{FD70A0DD-8479-411A-815E-8D91EAF70477}" type="presOf" srcId="{AD3DACEA-9D8B-4646-9E5A-B481C2409C74}" destId="{3F44894B-D256-43DA-AB37-31147FDF21DA}" srcOrd="0" destOrd="0" presId="urn:microsoft.com/office/officeart/2005/8/layout/hList1"/>
    <dgm:cxn modelId="{ECAA0AE0-8CC6-4F8C-96A8-1CA1B7D060A1}" type="presOf" srcId="{2B7D52B1-6C25-44B8-819D-5FC5C1FBC484}" destId="{1A6BF10F-09D4-485C-9662-0CAC34F1ED39}" srcOrd="0" destOrd="0" presId="urn:microsoft.com/office/officeart/2005/8/layout/hList1"/>
    <dgm:cxn modelId="{F71FA7C1-BA20-4ECE-89CD-2343B0472F36}" srcId="{4E9D48A8-6EF1-4A9C-BF61-C6E8E7320D6F}" destId="{CB43991F-1E41-4384-8150-0E9C8EB177FD}" srcOrd="3" destOrd="0" parTransId="{895BD168-0047-4EC1-B5B0-3D78346BCE50}" sibTransId="{48A009A2-AA76-4A02-ACFC-CA60EF0CBA45}"/>
    <dgm:cxn modelId="{A36F9DE5-E0A9-40D9-9B8C-F912DF2154C6}" srcId="{7464CD8A-F5D2-4C19-8A5E-CC7EF4A05C9B}" destId="{5CEE00DF-A943-4CF9-92C1-A36BA6C19D72}" srcOrd="1" destOrd="0" parTransId="{4FA22D83-B1E9-4C1B-9D91-F4A20CE221F6}" sibTransId="{2BD99C57-B358-4BD2-A524-608C563E11D9}"/>
    <dgm:cxn modelId="{8ECC2356-01E7-4CBB-9D09-CEBD1DEAB61D}" srcId="{0010E000-D05E-4CBE-AAAC-D0883FA98EEA}" destId="{2B7D52B1-6C25-44B8-819D-5FC5C1FBC484}" srcOrd="2" destOrd="0" parTransId="{0FC6BCA1-ED13-4065-9C61-7FFE0A1536BD}" sibTransId="{548549F0-1393-494F-BB14-4CBFC30C446E}"/>
    <dgm:cxn modelId="{9AA3CC3C-13FE-4DC7-AE8D-F1E884F28022}" type="presOf" srcId="{4E9D48A8-6EF1-4A9C-BF61-C6E8E7320D6F}" destId="{1F4C3BD6-8E6D-4B54-A04C-EBF3A49A5BAE}" srcOrd="0" destOrd="0" presId="urn:microsoft.com/office/officeart/2005/8/layout/hList1"/>
    <dgm:cxn modelId="{B7F65B04-B428-4299-8410-460349477657}" srcId="{4E9D48A8-6EF1-4A9C-BF61-C6E8E7320D6F}" destId="{DABD270A-E983-46D7-B344-335C12330097}" srcOrd="0" destOrd="0" parTransId="{20807D24-3544-4FAC-8F07-80E0B3350CD9}" sibTransId="{0F10D980-BE89-40AE-8C86-FBB59262A1EF}"/>
    <dgm:cxn modelId="{86FB74F9-E49D-4201-8136-7230D359DE7E}" type="presOf" srcId="{F34D2626-3C01-4721-8192-CD5FA72D363E}" destId="{C3E975A1-BE08-418E-8DC1-0EBB81B7B481}" srcOrd="0" destOrd="2" presId="urn:microsoft.com/office/officeart/2005/8/layout/hList1"/>
    <dgm:cxn modelId="{4F6CA6AB-50BF-4DA1-AFD1-A59102CE15BE}" srcId="{7464CD8A-F5D2-4C19-8A5E-CC7EF4A05C9B}" destId="{F34D2626-3C01-4721-8192-CD5FA72D363E}" srcOrd="2" destOrd="0" parTransId="{6986DAE8-304E-403B-A7CB-AE35E8750AC0}" sibTransId="{D8E0E693-2F1D-429C-97F2-20FAD542B02A}"/>
    <dgm:cxn modelId="{CC884FA0-FC88-47BD-9EBF-2A231A7A893E}" srcId="{7464CD8A-F5D2-4C19-8A5E-CC7EF4A05C9B}" destId="{50B866C1-E597-4A5D-B2A0-CC974BE97166}" srcOrd="0" destOrd="0" parTransId="{E1800A11-79B4-4CDF-BC14-119C84E85F3C}" sibTransId="{6570172E-677F-426A-8DA9-CC023A4E1372}"/>
    <dgm:cxn modelId="{1E0A1D9A-87FF-43A3-BFE1-CC95C1E06FE3}" srcId="{0010E000-D05E-4CBE-AAAC-D0883FA98EEA}" destId="{4E9D48A8-6EF1-4A9C-BF61-C6E8E7320D6F}" srcOrd="1" destOrd="0" parTransId="{A340185D-F1C2-44CA-98F0-CA12EB40889C}" sibTransId="{E4145075-64EC-43D3-BA4E-10BB458F40F3}"/>
    <dgm:cxn modelId="{30A1DE87-FB4B-4F97-B5D6-941B9649BF7D}" type="presOf" srcId="{DABD270A-E983-46D7-B344-335C12330097}" destId="{E49BB09F-24BA-4DBA-8A16-C186F26CC7EA}" srcOrd="0" destOrd="0" presId="urn:microsoft.com/office/officeart/2005/8/layout/hList1"/>
    <dgm:cxn modelId="{8E6D4B04-21DE-483B-A69A-003E9650F0FD}" srcId="{2B7D52B1-6C25-44B8-819D-5FC5C1FBC484}" destId="{AD3DACEA-9D8B-4646-9E5A-B481C2409C74}" srcOrd="0" destOrd="0" parTransId="{5983BCDE-87D7-4FF3-BB1D-442602A2BF01}" sibTransId="{F0341B51-EDCC-4ECA-A76C-33D8C41141AC}"/>
    <dgm:cxn modelId="{AB6986DC-1762-428B-A1AE-47947A6F280B}" type="presOf" srcId="{5CEE00DF-A943-4CF9-92C1-A36BA6C19D72}" destId="{C3E975A1-BE08-418E-8DC1-0EBB81B7B481}" srcOrd="0" destOrd="1" presId="urn:microsoft.com/office/officeart/2005/8/layout/hList1"/>
    <dgm:cxn modelId="{B22C53D4-2F89-48A4-BEE6-E5AF17E53590}" type="presOf" srcId="{6010856A-860E-4767-9AEA-AF7D364588A8}" destId="{E49BB09F-24BA-4DBA-8A16-C186F26CC7EA}" srcOrd="0" destOrd="2" presId="urn:microsoft.com/office/officeart/2005/8/layout/hList1"/>
    <dgm:cxn modelId="{E31120F6-5084-4115-80D7-A58202C5E25C}" srcId="{4E9D48A8-6EF1-4A9C-BF61-C6E8E7320D6F}" destId="{AA67B0AF-1DD3-44BB-87AB-84ED27B6E533}" srcOrd="1" destOrd="0" parTransId="{DF95EA4C-4678-461D-8450-D48DE025AA26}" sibTransId="{E7525F8B-673B-4ED2-B440-4487143689B6}"/>
    <dgm:cxn modelId="{055CFF81-40AA-4238-B72E-C53B50BF6EF2}" type="presOf" srcId="{50B866C1-E597-4A5D-B2A0-CC974BE97166}" destId="{C3E975A1-BE08-418E-8DC1-0EBB81B7B481}" srcOrd="0" destOrd="0" presId="urn:microsoft.com/office/officeart/2005/8/layout/hList1"/>
    <dgm:cxn modelId="{DBF67C48-A735-46DA-94C6-25ADDCF21E8B}" type="presOf" srcId="{5BAA0262-E6F3-4E6D-A714-6E9C5CF85CFB}" destId="{3F44894B-D256-43DA-AB37-31147FDF21DA}" srcOrd="0" destOrd="1" presId="urn:microsoft.com/office/officeart/2005/8/layout/hList1"/>
    <dgm:cxn modelId="{37A3CBA7-A803-4020-B41E-4B19DAA61BC0}" type="presParOf" srcId="{9F9223D8-4648-4F92-A2C1-AEC33BFF11F6}" destId="{4A651A39-CB05-485D-AD7F-53567D653FB2}" srcOrd="0" destOrd="0" presId="urn:microsoft.com/office/officeart/2005/8/layout/hList1"/>
    <dgm:cxn modelId="{E2023BA7-2F3F-43E7-8491-1FA0A53D82E3}" type="presParOf" srcId="{4A651A39-CB05-485D-AD7F-53567D653FB2}" destId="{EEFB0895-30B5-4525-8349-574E383656F3}" srcOrd="0" destOrd="0" presId="urn:microsoft.com/office/officeart/2005/8/layout/hList1"/>
    <dgm:cxn modelId="{A7BE83D8-2FA5-4D2E-BB7A-61BD49A67D56}" type="presParOf" srcId="{4A651A39-CB05-485D-AD7F-53567D653FB2}" destId="{C3E975A1-BE08-418E-8DC1-0EBB81B7B481}" srcOrd="1" destOrd="0" presId="urn:microsoft.com/office/officeart/2005/8/layout/hList1"/>
    <dgm:cxn modelId="{FDA774BF-724E-4BD8-963C-363245CC762C}" type="presParOf" srcId="{9F9223D8-4648-4F92-A2C1-AEC33BFF11F6}" destId="{91945222-80A5-4830-AFAE-EF5267238E82}" srcOrd="1" destOrd="0" presId="urn:microsoft.com/office/officeart/2005/8/layout/hList1"/>
    <dgm:cxn modelId="{DD526551-06ED-433C-BAAC-BEDE8558CB89}" type="presParOf" srcId="{9F9223D8-4648-4F92-A2C1-AEC33BFF11F6}" destId="{D845F9F8-A3CB-4042-BBBC-140B1C7AAF3C}" srcOrd="2" destOrd="0" presId="urn:microsoft.com/office/officeart/2005/8/layout/hList1"/>
    <dgm:cxn modelId="{1B8A299F-1322-47E7-BA7B-04152DAB4DFC}" type="presParOf" srcId="{D845F9F8-A3CB-4042-BBBC-140B1C7AAF3C}" destId="{1F4C3BD6-8E6D-4B54-A04C-EBF3A49A5BAE}" srcOrd="0" destOrd="0" presId="urn:microsoft.com/office/officeart/2005/8/layout/hList1"/>
    <dgm:cxn modelId="{4A851113-46AF-4FC6-909D-6111F3CC2E2A}" type="presParOf" srcId="{D845F9F8-A3CB-4042-BBBC-140B1C7AAF3C}" destId="{E49BB09F-24BA-4DBA-8A16-C186F26CC7EA}" srcOrd="1" destOrd="0" presId="urn:microsoft.com/office/officeart/2005/8/layout/hList1"/>
    <dgm:cxn modelId="{0B32FCDF-A3A8-4CE1-B2CE-FF883EFE8B67}" type="presParOf" srcId="{9F9223D8-4648-4F92-A2C1-AEC33BFF11F6}" destId="{6BB1D7C3-BD7B-4B05-9085-0AAF9D7B0F14}" srcOrd="3" destOrd="0" presId="urn:microsoft.com/office/officeart/2005/8/layout/hList1"/>
    <dgm:cxn modelId="{2DBDCF8A-209A-44FD-AC58-CB338FF82189}" type="presParOf" srcId="{9F9223D8-4648-4F92-A2C1-AEC33BFF11F6}" destId="{D8F55FC5-9F39-49F6-98C0-EFC4EEEF40AA}" srcOrd="4" destOrd="0" presId="urn:microsoft.com/office/officeart/2005/8/layout/hList1"/>
    <dgm:cxn modelId="{8F1393B1-2750-4B28-B9EA-488BC78E5258}" type="presParOf" srcId="{D8F55FC5-9F39-49F6-98C0-EFC4EEEF40AA}" destId="{1A6BF10F-09D4-485C-9662-0CAC34F1ED39}" srcOrd="0" destOrd="0" presId="urn:microsoft.com/office/officeart/2005/8/layout/hList1"/>
    <dgm:cxn modelId="{0C3C54C3-DB84-400B-9FE3-7B938914CC19}" type="presParOf" srcId="{D8F55FC5-9F39-49F6-98C0-EFC4EEEF40AA}" destId="{3F44894B-D256-43DA-AB37-31147FDF21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BA5F4-125C-4A13-BC88-A829D1983D3B}">
      <dsp:nvSpPr>
        <dsp:cNvPr id="0" name=""/>
        <dsp:cNvSpPr/>
      </dsp:nvSpPr>
      <dsp:spPr>
        <a:xfrm>
          <a:off x="3101" y="279"/>
          <a:ext cx="3574926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Web application testing and debugging</a:t>
          </a:r>
          <a:endParaRPr lang="de-CH" sz="2300" kern="1200" dirty="0"/>
        </a:p>
      </dsp:txBody>
      <dsp:txXfrm>
        <a:off x="33197" y="30375"/>
        <a:ext cx="3514734" cy="967366"/>
      </dsp:txXfrm>
    </dsp:sp>
    <dsp:sp modelId="{DCF03155-B5B8-43FE-A318-C189653008CF}">
      <dsp:nvSpPr>
        <dsp:cNvPr id="0" name=""/>
        <dsp:cNvSpPr/>
      </dsp:nvSpPr>
      <dsp:spPr>
        <a:xfrm>
          <a:off x="3101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Browser-integrated debugging tools</a:t>
          </a:r>
          <a:endParaRPr lang="de-CH" sz="1300" kern="1200" dirty="0"/>
        </a:p>
      </dsp:txBody>
      <dsp:txXfrm>
        <a:off x="33197" y="1224466"/>
        <a:ext cx="1068256" cy="967366"/>
      </dsp:txXfrm>
    </dsp:sp>
    <dsp:sp modelId="{49649234-1671-4E45-A19F-D64762355110}">
      <dsp:nvSpPr>
        <dsp:cNvPr id="0" name=""/>
        <dsp:cNvSpPr/>
      </dsp:nvSpPr>
      <dsp:spPr>
        <a:xfrm>
          <a:off x="3101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Chrome DevTools</a:t>
          </a:r>
          <a:endParaRPr lang="de-CH" sz="1200" kern="1200" dirty="0"/>
        </a:p>
      </dsp:txBody>
      <dsp:txXfrm>
        <a:off x="33197" y="2418557"/>
        <a:ext cx="1068256" cy="967366"/>
      </dsp:txXfrm>
    </dsp:sp>
    <dsp:sp modelId="{B88E974F-09A3-45B3-A278-783CB22DFD3E}">
      <dsp:nvSpPr>
        <dsp:cNvPr id="0" name=""/>
        <dsp:cNvSpPr/>
      </dsp:nvSpPr>
      <dsp:spPr>
        <a:xfrm>
          <a:off x="1226340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Record and replay</a:t>
          </a:r>
          <a:endParaRPr lang="de-CH" sz="1300" kern="1200" dirty="0"/>
        </a:p>
      </dsp:txBody>
      <dsp:txXfrm>
        <a:off x="1256436" y="1224466"/>
        <a:ext cx="1068256" cy="967366"/>
      </dsp:txXfrm>
    </dsp:sp>
    <dsp:sp modelId="{CB8667C9-B83F-494A-94C8-FA03586A8B6A}">
      <dsp:nvSpPr>
        <dsp:cNvPr id="0" name=""/>
        <dsp:cNvSpPr/>
      </dsp:nvSpPr>
      <dsp:spPr>
        <a:xfrm>
          <a:off x="1226340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Timelapse</a:t>
          </a:r>
          <a:endParaRPr lang="de-CH" sz="1200" kern="1200" dirty="0"/>
        </a:p>
      </dsp:txBody>
      <dsp:txXfrm>
        <a:off x="1256436" y="2418557"/>
        <a:ext cx="1068256" cy="967366"/>
      </dsp:txXfrm>
    </dsp:sp>
    <dsp:sp modelId="{0F9A71FA-A50C-48FD-A2FC-DA21CBD1C351}">
      <dsp:nvSpPr>
        <dsp:cNvPr id="0" name=""/>
        <dsp:cNvSpPr/>
      </dsp:nvSpPr>
      <dsp:spPr>
        <a:xfrm>
          <a:off x="2449578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Automated testing tools</a:t>
          </a:r>
          <a:endParaRPr lang="de-CH" sz="1300" kern="1200" dirty="0"/>
        </a:p>
      </dsp:txBody>
      <dsp:txXfrm>
        <a:off x="2479674" y="1224466"/>
        <a:ext cx="1068256" cy="967366"/>
      </dsp:txXfrm>
    </dsp:sp>
    <dsp:sp modelId="{6D91B549-B4D5-4959-B6F8-25D9B7B86244}">
      <dsp:nvSpPr>
        <dsp:cNvPr id="0" name=""/>
        <dsp:cNvSpPr/>
      </dsp:nvSpPr>
      <dsp:spPr>
        <a:xfrm>
          <a:off x="2449578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Selenium</a:t>
          </a:r>
          <a:endParaRPr lang="de-CH" sz="1200" kern="1200" dirty="0"/>
        </a:p>
      </dsp:txBody>
      <dsp:txXfrm>
        <a:off x="2479674" y="2418557"/>
        <a:ext cx="1068256" cy="967366"/>
      </dsp:txXfrm>
    </dsp:sp>
    <dsp:sp modelId="{1A319546-B7A4-424C-800F-4601B4F5A3DD}">
      <dsp:nvSpPr>
        <dsp:cNvPr id="0" name=""/>
        <dsp:cNvSpPr/>
      </dsp:nvSpPr>
      <dsp:spPr>
        <a:xfrm>
          <a:off x="3767607" y="279"/>
          <a:ext cx="3574926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Responsive web application testing</a:t>
          </a:r>
          <a:endParaRPr lang="de-CH" sz="2300" kern="1200" dirty="0"/>
        </a:p>
      </dsp:txBody>
      <dsp:txXfrm>
        <a:off x="3797703" y="30375"/>
        <a:ext cx="3514734" cy="967366"/>
      </dsp:txXfrm>
    </dsp:sp>
    <dsp:sp modelId="{60ADCF2D-0DA5-46C9-8A0B-98B44BEA01D9}">
      <dsp:nvSpPr>
        <dsp:cNvPr id="0" name=""/>
        <dsp:cNvSpPr/>
      </dsp:nvSpPr>
      <dsp:spPr>
        <a:xfrm>
          <a:off x="3767607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Web services</a:t>
          </a:r>
          <a:endParaRPr lang="de-CH" sz="1300" kern="1200" dirty="0"/>
        </a:p>
      </dsp:txBody>
      <dsp:txXfrm>
        <a:off x="3797703" y="1224466"/>
        <a:ext cx="1068256" cy="967366"/>
      </dsp:txXfrm>
    </dsp:sp>
    <dsp:sp modelId="{0397FE9C-B9F7-4E62-95BF-74817745D24A}">
      <dsp:nvSpPr>
        <dsp:cNvPr id="0" name=""/>
        <dsp:cNvSpPr/>
      </dsp:nvSpPr>
      <dsp:spPr>
        <a:xfrm>
          <a:off x="3767607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BrowserStack</a:t>
          </a:r>
          <a:endParaRPr lang="de-CH" sz="1200" kern="1200" dirty="0"/>
        </a:p>
      </dsp:txBody>
      <dsp:txXfrm>
        <a:off x="3797703" y="2418557"/>
        <a:ext cx="1068256" cy="967366"/>
      </dsp:txXfrm>
    </dsp:sp>
    <dsp:sp modelId="{4E030C7C-8A08-48E9-83FF-3D9537FD44A3}">
      <dsp:nvSpPr>
        <dsp:cNvPr id="0" name=""/>
        <dsp:cNvSpPr/>
      </dsp:nvSpPr>
      <dsp:spPr>
        <a:xfrm>
          <a:off x="4990845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Testing with actual devices</a:t>
          </a:r>
          <a:endParaRPr lang="de-CH" sz="1300" kern="1200" dirty="0"/>
        </a:p>
      </dsp:txBody>
      <dsp:txXfrm>
        <a:off x="5020941" y="1224466"/>
        <a:ext cx="1068256" cy="967366"/>
      </dsp:txXfrm>
    </dsp:sp>
    <dsp:sp modelId="{51FF9625-58F7-4BD3-B45C-C3B8813B2A2B}">
      <dsp:nvSpPr>
        <dsp:cNvPr id="0" name=""/>
        <dsp:cNvSpPr/>
      </dsp:nvSpPr>
      <dsp:spPr>
        <a:xfrm>
          <a:off x="4990845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Ghostlab</a:t>
          </a:r>
          <a:endParaRPr lang="de-CH" sz="1200" kern="1200" dirty="0"/>
        </a:p>
      </dsp:txBody>
      <dsp:txXfrm>
        <a:off x="5020941" y="2418557"/>
        <a:ext cx="1068256" cy="967366"/>
      </dsp:txXfrm>
    </dsp:sp>
    <dsp:sp modelId="{35448225-E4FF-4E61-9A3A-A69D3196232D}">
      <dsp:nvSpPr>
        <dsp:cNvPr id="0" name=""/>
        <dsp:cNvSpPr/>
      </dsp:nvSpPr>
      <dsp:spPr>
        <a:xfrm>
          <a:off x="6214084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Device emulation</a:t>
          </a:r>
          <a:endParaRPr lang="de-CH" sz="1300" kern="1200" dirty="0"/>
        </a:p>
      </dsp:txBody>
      <dsp:txXfrm>
        <a:off x="6244180" y="1224466"/>
        <a:ext cx="1068256" cy="967366"/>
      </dsp:txXfrm>
    </dsp:sp>
    <dsp:sp modelId="{DFE6579D-D90D-4D8A-B61C-265D903280F0}">
      <dsp:nvSpPr>
        <dsp:cNvPr id="0" name=""/>
        <dsp:cNvSpPr/>
      </dsp:nvSpPr>
      <dsp:spPr>
        <a:xfrm>
          <a:off x="6214084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Chrome Device Mode</a:t>
          </a:r>
          <a:endParaRPr lang="de-CH" sz="1200" kern="1200" dirty="0"/>
        </a:p>
      </dsp:txBody>
      <dsp:txXfrm>
        <a:off x="6244180" y="2418557"/>
        <a:ext cx="1068256" cy="967366"/>
      </dsp:txXfrm>
    </dsp:sp>
    <dsp:sp modelId="{3F3629E6-84A5-43D5-907A-636438A17F65}">
      <dsp:nvSpPr>
        <dsp:cNvPr id="0" name=""/>
        <dsp:cNvSpPr/>
      </dsp:nvSpPr>
      <dsp:spPr>
        <a:xfrm>
          <a:off x="7532112" y="279"/>
          <a:ext cx="2351687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Cross-device frameworks</a:t>
          </a:r>
          <a:endParaRPr lang="de-CH" sz="2300" kern="1200" dirty="0"/>
        </a:p>
      </dsp:txBody>
      <dsp:txXfrm>
        <a:off x="7562208" y="30375"/>
        <a:ext cx="2291495" cy="967366"/>
      </dsp:txXfrm>
    </dsp:sp>
    <dsp:sp modelId="{A91456CE-803B-4BEB-9206-DC0EA576D5FA}">
      <dsp:nvSpPr>
        <dsp:cNvPr id="0" name=""/>
        <dsp:cNvSpPr/>
      </dsp:nvSpPr>
      <dsp:spPr>
        <a:xfrm>
          <a:off x="7532112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Frameworks with tool support</a:t>
          </a:r>
          <a:endParaRPr lang="de-CH" sz="1300" kern="1200" dirty="0"/>
        </a:p>
      </dsp:txBody>
      <dsp:txXfrm>
        <a:off x="7562208" y="1224466"/>
        <a:ext cx="1068256" cy="967366"/>
      </dsp:txXfrm>
    </dsp:sp>
    <dsp:sp modelId="{3CCBD4DD-4BC0-4F83-98B2-F83716E76D82}">
      <dsp:nvSpPr>
        <dsp:cNvPr id="0" name=""/>
        <dsp:cNvSpPr/>
      </dsp:nvSpPr>
      <dsp:spPr>
        <a:xfrm>
          <a:off x="7532112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XDSession</a:t>
          </a:r>
          <a:endParaRPr lang="de-CH" sz="1200" kern="1200" dirty="0"/>
        </a:p>
      </dsp:txBody>
      <dsp:txXfrm>
        <a:off x="7562208" y="2418557"/>
        <a:ext cx="1068256" cy="967366"/>
      </dsp:txXfrm>
    </dsp:sp>
    <dsp:sp modelId="{8F6997ED-A642-4652-A011-8469D7DD3C22}">
      <dsp:nvSpPr>
        <dsp:cNvPr id="0" name=""/>
        <dsp:cNvSpPr/>
      </dsp:nvSpPr>
      <dsp:spPr>
        <a:xfrm>
          <a:off x="8755351" y="1194370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Web-based frameworks</a:t>
          </a:r>
          <a:endParaRPr lang="de-CH" sz="1300" kern="1200" dirty="0"/>
        </a:p>
      </dsp:txBody>
      <dsp:txXfrm>
        <a:off x="8785447" y="1224466"/>
        <a:ext cx="1068256" cy="967366"/>
      </dsp:txXfrm>
    </dsp:sp>
    <dsp:sp modelId="{47035B5C-1D19-48DA-8F90-D849F5C327A7}">
      <dsp:nvSpPr>
        <dsp:cNvPr id="0" name=""/>
        <dsp:cNvSpPr/>
      </dsp:nvSpPr>
      <dsp:spPr>
        <a:xfrm>
          <a:off x="8755351" y="2388461"/>
          <a:ext cx="1128448" cy="1027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Example: XD-MVC</a:t>
          </a:r>
          <a:endParaRPr lang="de-CH" sz="1200" kern="1200" dirty="0"/>
        </a:p>
      </dsp:txBody>
      <dsp:txXfrm>
        <a:off x="8785447" y="2418557"/>
        <a:ext cx="1068256" cy="967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5D64-AF91-4D05-9CD9-9500044751D1}">
      <dsp:nvSpPr>
        <dsp:cNvPr id="0" name=""/>
        <dsp:cNvSpPr/>
      </dsp:nvSpPr>
      <dsp:spPr>
        <a:xfrm>
          <a:off x="0" y="48259"/>
          <a:ext cx="5196015" cy="551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XDYouTube</a:t>
          </a:r>
          <a:endParaRPr lang="de-CH" sz="2300" kern="1200" dirty="0"/>
        </a:p>
      </dsp:txBody>
      <dsp:txXfrm>
        <a:off x="26930" y="75189"/>
        <a:ext cx="5142155" cy="497795"/>
      </dsp:txXfrm>
    </dsp:sp>
    <dsp:sp modelId="{653E7ACA-7E75-4EFA-A508-53B6B22972D9}">
      <dsp:nvSpPr>
        <dsp:cNvPr id="0" name=""/>
        <dsp:cNvSpPr/>
      </dsp:nvSpPr>
      <dsp:spPr>
        <a:xfrm>
          <a:off x="0" y="599914"/>
          <a:ext cx="5196015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Debugging task: Fix a bug related to the video queue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Implementation task: Implement a remote control for the video</a:t>
          </a:r>
          <a:endParaRPr lang="de-CH" sz="1800" kern="1200" dirty="0"/>
        </a:p>
      </dsp:txBody>
      <dsp:txXfrm>
        <a:off x="0" y="599914"/>
        <a:ext cx="5196015" cy="1142640"/>
      </dsp:txXfrm>
    </dsp:sp>
    <dsp:sp modelId="{7DC23507-A576-4F73-876F-D45FD1C264B6}">
      <dsp:nvSpPr>
        <dsp:cNvPr id="0" name=""/>
        <dsp:cNvSpPr/>
      </dsp:nvSpPr>
      <dsp:spPr>
        <a:xfrm>
          <a:off x="0" y="1742554"/>
          <a:ext cx="5196015" cy="5516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XDCinema</a:t>
          </a:r>
          <a:endParaRPr lang="de-CH" sz="2300" kern="1200" dirty="0"/>
        </a:p>
      </dsp:txBody>
      <dsp:txXfrm>
        <a:off x="26930" y="1769484"/>
        <a:ext cx="5142155" cy="497795"/>
      </dsp:txXfrm>
    </dsp:sp>
    <dsp:sp modelId="{C807264F-E5D3-415A-908E-47F095F13B95}">
      <dsp:nvSpPr>
        <dsp:cNvPr id="0" name=""/>
        <dsp:cNvSpPr/>
      </dsp:nvSpPr>
      <dsp:spPr>
        <a:xfrm>
          <a:off x="0" y="2294209"/>
          <a:ext cx="5196015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Debugging task: Wrong location was returned because of a switched variable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CH" sz="1800" kern="1200" dirty="0" smtClean="0"/>
            <a:t>Implementation task: Display and highlight prices of cinemas that show a movie</a:t>
          </a:r>
          <a:endParaRPr lang="de-CH" sz="1800" kern="1200" dirty="0"/>
        </a:p>
      </dsp:txBody>
      <dsp:txXfrm>
        <a:off x="0" y="2294209"/>
        <a:ext cx="5196015" cy="1380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B0895-30B5-4525-8349-574E383656F3}">
      <dsp:nvSpPr>
        <dsp:cNvPr id="0" name=""/>
        <dsp:cNvSpPr/>
      </dsp:nvSpPr>
      <dsp:spPr>
        <a:xfrm>
          <a:off x="3065" y="607796"/>
          <a:ext cx="2989020" cy="845690"/>
        </a:xfrm>
        <a:prstGeom prst="rect">
          <a:avLst/>
        </a:prstGeom>
        <a:gradFill rotWithShape="0">
          <a:gsLst>
            <a:gs pos="0">
              <a:srgbClr val="EE8350"/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Tighter integration with browser</a:t>
          </a:r>
          <a:endParaRPr lang="de-CH" sz="2300" kern="1200" dirty="0"/>
        </a:p>
      </dsp:txBody>
      <dsp:txXfrm>
        <a:off x="3065" y="607796"/>
        <a:ext cx="2989020" cy="845690"/>
      </dsp:txXfrm>
    </dsp:sp>
    <dsp:sp modelId="{C3E975A1-BE08-418E-8DC1-0EBB81B7B481}">
      <dsp:nvSpPr>
        <dsp:cNvPr id="0" name=""/>
        <dsp:cNvSpPr/>
      </dsp:nvSpPr>
      <dsp:spPr>
        <a:xfrm>
          <a:off x="3065" y="1453487"/>
          <a:ext cx="2989020" cy="23991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Integrate XDTools directly into browser debugging tools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More advanced access to features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Workarounds like the DNS server can be skipped</a:t>
          </a:r>
          <a:endParaRPr lang="de-CH" sz="1800" kern="1200" dirty="0"/>
        </a:p>
      </dsp:txBody>
      <dsp:txXfrm>
        <a:off x="3065" y="1453487"/>
        <a:ext cx="2989020" cy="2399129"/>
      </dsp:txXfrm>
    </dsp:sp>
    <dsp:sp modelId="{1F4C3BD6-8E6D-4B54-A04C-EBF3A49A5BAE}">
      <dsp:nvSpPr>
        <dsp:cNvPr id="0" name=""/>
        <dsp:cNvSpPr/>
      </dsp:nvSpPr>
      <dsp:spPr>
        <a:xfrm>
          <a:off x="3410549" y="607796"/>
          <a:ext cx="2989020" cy="8456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Long-Term Study</a:t>
          </a:r>
          <a:endParaRPr lang="de-CH" sz="2300" kern="1200" dirty="0"/>
        </a:p>
      </dsp:txBody>
      <dsp:txXfrm>
        <a:off x="3410549" y="607796"/>
        <a:ext cx="2989020" cy="845690"/>
      </dsp:txXfrm>
    </dsp:sp>
    <dsp:sp modelId="{E49BB09F-24BA-4DBA-8A16-C186F26CC7EA}">
      <dsp:nvSpPr>
        <dsp:cNvPr id="0" name=""/>
        <dsp:cNvSpPr/>
      </dsp:nvSpPr>
      <dsp:spPr>
        <a:xfrm>
          <a:off x="3410549" y="1453487"/>
          <a:ext cx="2989020" cy="23991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Let developers use XDTools while developing an entire application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Analyse usage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Periodic feedback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First step: Github</a:t>
          </a:r>
          <a:endParaRPr lang="de-CH" sz="1800" kern="1200" dirty="0"/>
        </a:p>
      </dsp:txBody>
      <dsp:txXfrm>
        <a:off x="3410549" y="1453487"/>
        <a:ext cx="2989020" cy="2399129"/>
      </dsp:txXfrm>
    </dsp:sp>
    <dsp:sp modelId="{1A6BF10F-09D4-485C-9662-0CAC34F1ED39}">
      <dsp:nvSpPr>
        <dsp:cNvPr id="0" name=""/>
        <dsp:cNvSpPr/>
      </dsp:nvSpPr>
      <dsp:spPr>
        <a:xfrm>
          <a:off x="6818033" y="607796"/>
          <a:ext cx="2989020" cy="8456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Extended record and replay</a:t>
          </a:r>
          <a:endParaRPr lang="de-CH" sz="2300" kern="1200" dirty="0"/>
        </a:p>
      </dsp:txBody>
      <dsp:txXfrm>
        <a:off x="6818033" y="607796"/>
        <a:ext cx="2989020" cy="845690"/>
      </dsp:txXfrm>
    </dsp:sp>
    <dsp:sp modelId="{3F44894B-D256-43DA-AB37-31147FDF21DA}">
      <dsp:nvSpPr>
        <dsp:cNvPr id="0" name=""/>
        <dsp:cNvSpPr/>
      </dsp:nvSpPr>
      <dsp:spPr>
        <a:xfrm>
          <a:off x="6818033" y="1453487"/>
          <a:ext cx="2989020" cy="23991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Apart from recording interactions, also record other non-deterministic data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800" kern="1200" dirty="0" smtClean="0"/>
            <a:t>Dates, random numbers, server responses, interrupts, ...</a:t>
          </a:r>
          <a:endParaRPr lang="de-CH" sz="1800" kern="1200" dirty="0"/>
        </a:p>
      </dsp:txBody>
      <dsp:txXfrm>
        <a:off x="6818033" y="1453487"/>
        <a:ext cx="2989020" cy="2399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445BD-C3C2-450D-A3EC-416A93A19DF1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A8AE7-7C10-41DC-AFD6-EFDFAFD9B5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5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Maybe</a:t>
            </a:r>
            <a:r>
              <a:rPr lang="de-CH" baseline="0" dirty="0" smtClean="0"/>
              <a:t> present one example from each category?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8AE7-7C10-41DC-AFD6-EFDFAFD9B56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54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22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5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85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158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27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95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32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39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7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9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20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41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19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63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34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50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0D915C-83FE-40C8-A56A-5966D6D140F6}" type="datetimeFigureOut">
              <a:rPr lang="de-CH" smtClean="0"/>
              <a:t>15.10.2015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28D65B-17C6-4424-A77D-9AA135522E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64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XDTools: Testing and Debugging Cross-Device Applications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Master Thesis</a:t>
            </a:r>
          </a:p>
          <a:p>
            <a:r>
              <a:rPr lang="de-CH" dirty="0" smtClean="0"/>
              <a:t>Nina Heyder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68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Automatic Connection Management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Devices can be connected automatically or manually</a:t>
            </a:r>
          </a:p>
          <a:p>
            <a:r>
              <a:rPr lang="de-CH" dirty="0" smtClean="0"/>
              <a:t>A set of connected devices = a session</a:t>
            </a:r>
          </a:p>
          <a:p>
            <a:r>
              <a:rPr lang="de-CH" dirty="0" smtClean="0"/>
              <a:t>Auto-connect can be enabled for one session</a:t>
            </a:r>
          </a:p>
          <a:p>
            <a:pPr lvl="1"/>
            <a:r>
              <a:rPr lang="de-CH" dirty="0" smtClean="0"/>
              <a:t>All newly created/connected devices are automatically connected to that session</a:t>
            </a:r>
          </a:p>
          <a:p>
            <a:r>
              <a:rPr lang="de-CH" dirty="0" smtClean="0"/>
              <a:t>Drop-down menu to manually connect devices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90" y="4850518"/>
            <a:ext cx="3592883" cy="1169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8653" y="5940061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A session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Record and Replay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87727" cy="3416300"/>
          </a:xfrm>
        </p:spPr>
        <p:txBody>
          <a:bodyPr/>
          <a:lstStyle/>
          <a:p>
            <a:r>
              <a:rPr lang="de-CH" dirty="0" smtClean="0"/>
              <a:t>Record and replay interactions</a:t>
            </a:r>
          </a:p>
          <a:p>
            <a:r>
              <a:rPr lang="de-CH" dirty="0" smtClean="0"/>
              <a:t>Recorded event sequences are visualized</a:t>
            </a:r>
          </a:p>
          <a:p>
            <a:r>
              <a:rPr lang="de-CH" dirty="0" smtClean="0"/>
              <a:t>Move event sequences to different devices</a:t>
            </a:r>
          </a:p>
          <a:p>
            <a:r>
              <a:rPr lang="de-CH" dirty="0" smtClean="0"/>
              <a:t>Split event sequences into multiple parts</a:t>
            </a:r>
          </a:p>
          <a:p>
            <a:r>
              <a:rPr lang="de-CH" dirty="0" smtClean="0"/>
              <a:t>Configure the timing of the replays using drag and drop</a:t>
            </a:r>
          </a:p>
          <a:p>
            <a:r>
              <a:rPr lang="de-CH" dirty="0" smtClean="0"/>
              <a:t>Replay on all devices simultaneously</a:t>
            </a:r>
          </a:p>
          <a:p>
            <a:r>
              <a:rPr lang="de-CH" dirty="0" smtClean="0"/>
              <a:t>Set breakpoints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8" y="2603500"/>
            <a:ext cx="4746288" cy="3412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6658" y="6015772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Visualized event sequences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Sample Applications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XDYouTube</a:t>
            </a:r>
          </a:p>
          <a:p>
            <a:r>
              <a:rPr lang="de-CH" dirty="0" smtClean="0"/>
              <a:t>XDCinema</a:t>
            </a:r>
          </a:p>
          <a:p>
            <a:r>
              <a:rPr lang="de-CH" dirty="0" smtClean="0"/>
              <a:t>Insights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Sample Applications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XDYouTube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Player view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Plays the current video</a:t>
            </a:r>
          </a:p>
          <a:p>
            <a:r>
              <a:rPr lang="de-CH" dirty="0" smtClean="0"/>
              <a:t>Largest device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Controller view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Search and queue videos</a:t>
            </a:r>
          </a:p>
          <a:p>
            <a:r>
              <a:rPr lang="de-CH" dirty="0" smtClean="0"/>
              <a:t>Play/pause videos</a:t>
            </a:r>
          </a:p>
          <a:p>
            <a:r>
              <a:rPr lang="de-CH" dirty="0" smtClean="0"/>
              <a:t>See current video + queue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98" y="4038208"/>
            <a:ext cx="3768991" cy="232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30" y="4358918"/>
            <a:ext cx="3060102" cy="2222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22" y="2683624"/>
            <a:ext cx="1751950" cy="35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XDCinema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571505" cy="341630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Check the cinema program</a:t>
            </a:r>
          </a:p>
          <a:p>
            <a:r>
              <a:rPr lang="de-CH" dirty="0" smtClean="0"/>
              <a:t>Four views:</a:t>
            </a:r>
          </a:p>
          <a:p>
            <a:pPr lvl="1"/>
            <a:r>
              <a:rPr lang="de-CH" dirty="0" smtClean="0"/>
              <a:t>Search view: Search for movies in the cinema</a:t>
            </a:r>
          </a:p>
          <a:p>
            <a:pPr lvl="1"/>
            <a:r>
              <a:rPr lang="de-CH" dirty="0" smtClean="0"/>
              <a:t>Movie view: Movie description, ratings, ...</a:t>
            </a:r>
          </a:p>
          <a:p>
            <a:pPr lvl="1"/>
            <a:r>
              <a:rPr lang="de-CH" dirty="0" smtClean="0"/>
              <a:t>Location view: Location of a cinema</a:t>
            </a:r>
          </a:p>
          <a:p>
            <a:pPr lvl="1"/>
            <a:r>
              <a:rPr lang="de-CH" dirty="0" smtClean="0"/>
              <a:t>Trailer view: Plays the trailer of a movie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59" y="2603500"/>
            <a:ext cx="6678827" cy="3155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708" y="5467865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Search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2332" y="5298588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Location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0754" y="561330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Movie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8497" y="496003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Trailer view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Sample Applications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Insights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Some way of debugging the JavaScript of devices is required</a:t>
            </a:r>
          </a:p>
          <a:p>
            <a:pPr lvl="1"/>
            <a:r>
              <a:rPr lang="de-CH" dirty="0" smtClean="0"/>
              <a:t>Function debugging</a:t>
            </a:r>
          </a:p>
          <a:p>
            <a:r>
              <a:rPr lang="de-CH" dirty="0" smtClean="0"/>
              <a:t>Manually connecting devices is tedious</a:t>
            </a:r>
          </a:p>
          <a:p>
            <a:pPr lvl="1"/>
            <a:r>
              <a:rPr lang="de-CH" dirty="0" smtClean="0"/>
              <a:t>Connection management</a:t>
            </a:r>
          </a:p>
          <a:p>
            <a:r>
              <a:rPr lang="de-CH" dirty="0" smtClean="0"/>
              <a:t>Automatically find a free space for new devices</a:t>
            </a:r>
          </a:p>
          <a:p>
            <a:pPr lvl="1"/>
            <a:r>
              <a:rPr lang="de-CH" dirty="0" smtClean="0"/>
              <a:t>Maybe in the future?</a:t>
            </a:r>
          </a:p>
          <a:p>
            <a:r>
              <a:rPr lang="de-CH" dirty="0" smtClean="0"/>
              <a:t>XDTools was helpful while developing the applications</a:t>
            </a:r>
          </a:p>
          <a:p>
            <a:pPr lvl="1"/>
            <a:r>
              <a:rPr lang="de-CH" dirty="0" smtClean="0"/>
              <a:t>Especially emulation of multiple devices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Sample Applications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Setup</a:t>
            </a:r>
          </a:p>
          <a:p>
            <a:r>
              <a:rPr lang="de-CH" dirty="0" smtClean="0"/>
              <a:t>Participants</a:t>
            </a:r>
          </a:p>
          <a:p>
            <a:r>
              <a:rPr lang="de-CH" dirty="0" smtClean="0"/>
              <a:t>Tasks</a:t>
            </a:r>
          </a:p>
          <a:p>
            <a:r>
              <a:rPr lang="de-CH" dirty="0" smtClean="0"/>
              <a:t>XDYouTube implementation task</a:t>
            </a:r>
          </a:p>
          <a:p>
            <a:r>
              <a:rPr lang="de-CH" dirty="0" smtClean="0"/>
              <a:t>REsults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Setup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904872" cy="3416300"/>
          </a:xfrm>
        </p:spPr>
        <p:txBody>
          <a:bodyPr>
            <a:normAutofit/>
          </a:bodyPr>
          <a:lstStyle/>
          <a:p>
            <a:r>
              <a:rPr lang="de-CH" dirty="0"/>
              <a:t>Browser debugging tools as a </a:t>
            </a:r>
            <a:r>
              <a:rPr lang="de-CH" dirty="0" smtClean="0"/>
              <a:t>baseline for comparison</a:t>
            </a:r>
          </a:p>
          <a:p>
            <a:r>
              <a:rPr lang="de-CH" dirty="0" smtClean="0"/>
              <a:t>30-inch screen and 2 additional devices</a:t>
            </a:r>
          </a:p>
          <a:p>
            <a:pPr lvl="1"/>
            <a:r>
              <a:rPr lang="de-CH" dirty="0" smtClean="0"/>
              <a:t>Asus Nexus 7 (2012 version)</a:t>
            </a:r>
          </a:p>
          <a:p>
            <a:pPr lvl="1"/>
            <a:r>
              <a:rPr lang="de-CH" dirty="0" smtClean="0"/>
              <a:t>HTC One M9</a:t>
            </a:r>
          </a:p>
          <a:p>
            <a:r>
              <a:rPr lang="de-CH" dirty="0" smtClean="0"/>
              <a:t>Some features were disabled, e.g. </a:t>
            </a:r>
            <a:r>
              <a:rPr lang="de-CH" dirty="0"/>
              <a:t>r</a:t>
            </a:r>
            <a:r>
              <a:rPr lang="de-CH" dirty="0" smtClean="0"/>
              <a:t>ecord and replay</a:t>
            </a:r>
          </a:p>
          <a:p>
            <a:r>
              <a:rPr lang="de-CH" dirty="0" smtClean="0"/>
              <a:t>Remote debugging was already set up</a:t>
            </a:r>
          </a:p>
          <a:p>
            <a:r>
              <a:rPr lang="de-CH" dirty="0" smtClean="0"/>
              <a:t>5 Chrome profiles were already created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7" y="2603500"/>
            <a:ext cx="3796758" cy="2135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9827" y="47391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Study setup</a:t>
            </a:r>
            <a:endParaRPr lang="de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Participants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797278" cy="341630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12 participants (2 female), median age </a:t>
            </a:r>
            <a:r>
              <a:rPr lang="de-CH" dirty="0" smtClean="0"/>
              <a:t>26</a:t>
            </a:r>
          </a:p>
          <a:p>
            <a:pPr lvl="1"/>
            <a:r>
              <a:rPr lang="de-CH" dirty="0" smtClean="0"/>
              <a:t>All members of the computer science department of ETH</a:t>
            </a:r>
            <a:endParaRPr lang="de-CH" dirty="0"/>
          </a:p>
          <a:p>
            <a:r>
              <a:rPr lang="de-CH" dirty="0"/>
              <a:t>Basic knowledge in client-side web technologies required</a:t>
            </a:r>
          </a:p>
          <a:p>
            <a:r>
              <a:rPr lang="de-CH" dirty="0"/>
              <a:t>8 out of 12 participants had some cross-device development </a:t>
            </a:r>
            <a:r>
              <a:rPr lang="de-CH" dirty="0" smtClean="0"/>
              <a:t>experience</a:t>
            </a:r>
          </a:p>
          <a:p>
            <a:pPr lvl="1"/>
            <a:r>
              <a:rPr lang="de-CH" dirty="0" smtClean="0"/>
              <a:t>Most of them used both real devices and emulation tools for testing</a:t>
            </a:r>
            <a:endParaRPr lang="de-CH" dirty="0"/>
          </a:p>
          <a:p>
            <a:r>
              <a:rPr lang="de-CH" dirty="0"/>
              <a:t>Most participants already had experience with Chrome DevTools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338100"/>
              </p:ext>
            </p:extLst>
          </p:nvPr>
        </p:nvGraphicFramePr>
        <p:xfrm>
          <a:off x="7056933" y="2428339"/>
          <a:ext cx="4236953" cy="1911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7640" y="4170623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Experience from basic to proficient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777350"/>
              </p:ext>
            </p:extLst>
          </p:nvPr>
        </p:nvGraphicFramePr>
        <p:xfrm>
          <a:off x="7056933" y="4411454"/>
          <a:ext cx="4237200" cy="1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07640" y="6153777"/>
            <a:ext cx="356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Experience with Chrome DevTools</a:t>
            </a:r>
            <a:endParaRPr lang="de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239668" cy="3416300"/>
          </a:xfrm>
        </p:spPr>
        <p:txBody>
          <a:bodyPr/>
          <a:lstStyle/>
          <a:p>
            <a:r>
              <a:rPr lang="de-CH" dirty="0" smtClean="0"/>
              <a:t>Sample applications used for the tasks</a:t>
            </a:r>
          </a:p>
          <a:p>
            <a:r>
              <a:rPr lang="de-CH" dirty="0" smtClean="0"/>
              <a:t>One debugging and one implementation task per application</a:t>
            </a:r>
          </a:p>
          <a:p>
            <a:r>
              <a:rPr lang="de-CH" dirty="0" smtClean="0"/>
              <a:t>One app with XDTools, the other without</a:t>
            </a:r>
          </a:p>
          <a:p>
            <a:r>
              <a:rPr lang="de-CH" dirty="0" smtClean="0"/>
              <a:t>Order of the applications is counter-balanced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 4 different conditions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Questionnaire after each task and after completion all tasks</a:t>
            </a:r>
            <a:endParaRPr lang="de-CH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6080880"/>
              </p:ext>
            </p:extLst>
          </p:nvPr>
        </p:nvGraphicFramePr>
        <p:xfrm>
          <a:off x="6394623" y="2603500"/>
          <a:ext cx="5196015" cy="372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CH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Related Work</a:t>
            </a:r>
            <a:endParaRPr lang="de-CH" dirty="0"/>
          </a:p>
          <a:p>
            <a:pPr>
              <a:buFont typeface="+mj-lt"/>
              <a:buAutoNum type="arabicPeriod"/>
            </a:pPr>
            <a:r>
              <a:rPr lang="de-CH" dirty="0" smtClean="0"/>
              <a:t>XDTools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Sample Applications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Evaluation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Conclusion</a:t>
            </a:r>
          </a:p>
          <a:p>
            <a:pPr>
              <a:buFont typeface="+mj-lt"/>
              <a:buAutoNum type="arabicPeriod"/>
            </a:pPr>
            <a:r>
              <a:rPr lang="de-CH" dirty="0" smtClean="0"/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XDYouTube implementation task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963639" cy="3416300"/>
          </a:xfrm>
        </p:spPr>
        <p:txBody>
          <a:bodyPr/>
          <a:lstStyle/>
          <a:p>
            <a:r>
              <a:rPr lang="de-CH" dirty="0" smtClean="0"/>
              <a:t>Overall, participants benefited the most from XDTools in this task</a:t>
            </a:r>
          </a:p>
          <a:p>
            <a:r>
              <a:rPr lang="de-CH" dirty="0"/>
              <a:t>Device emulation, connection features and console most popular for this </a:t>
            </a:r>
            <a:r>
              <a:rPr lang="de-CH" dirty="0" smtClean="0"/>
              <a:t>task</a:t>
            </a:r>
          </a:p>
          <a:p>
            <a:r>
              <a:rPr lang="de-CH" dirty="0" smtClean="0"/>
              <a:t>Features were generally rated as very useful</a:t>
            </a:r>
          </a:p>
          <a:p>
            <a:r>
              <a:rPr lang="de-CH" dirty="0" smtClean="0"/>
              <a:t>Feature ratings similar in other tasks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893275"/>
              </p:ext>
            </p:extLst>
          </p:nvPr>
        </p:nvGraphicFramePr>
        <p:xfrm>
          <a:off x="7056747" y="4473984"/>
          <a:ext cx="3561041" cy="213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1192" y="6439967"/>
            <a:ext cx="370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Comparison XDTools – Browser tools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085226"/>
              </p:ext>
            </p:extLst>
          </p:nvPr>
        </p:nvGraphicFramePr>
        <p:xfrm>
          <a:off x="7118593" y="2419631"/>
          <a:ext cx="4447454" cy="198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0925" y="4230929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Feature ratings</a:t>
            </a:r>
            <a:endParaRPr lang="de-CH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 (1)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795440" cy="3416300"/>
          </a:xfrm>
        </p:spPr>
        <p:txBody>
          <a:bodyPr/>
          <a:lstStyle/>
          <a:p>
            <a:r>
              <a:rPr lang="de-CH" dirty="0" smtClean="0"/>
              <a:t>Participants generally preferred implementing and debugging with XDTools</a:t>
            </a:r>
          </a:p>
          <a:p>
            <a:r>
              <a:rPr lang="de-CH" dirty="0" smtClean="0"/>
              <a:t>Features were rated as useful in all tasks</a:t>
            </a:r>
          </a:p>
          <a:p>
            <a:r>
              <a:rPr lang="de-CH" dirty="0"/>
              <a:t>Participants would use XDTools while implementing cross-device applications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009043"/>
              </p:ext>
            </p:extLst>
          </p:nvPr>
        </p:nvGraphicFramePr>
        <p:xfrm>
          <a:off x="8640000" y="1788325"/>
          <a:ext cx="28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465840"/>
              </p:ext>
            </p:extLst>
          </p:nvPr>
        </p:nvGraphicFramePr>
        <p:xfrm>
          <a:off x="8640000" y="4078187"/>
          <a:ext cx="2880000" cy="2336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40000" y="3973096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Preference for implementing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9999" y="6041371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Preference for debugging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005035"/>
              </p:ext>
            </p:extLst>
          </p:nvPr>
        </p:nvGraphicFramePr>
        <p:xfrm>
          <a:off x="4461133" y="4008767"/>
          <a:ext cx="3951930" cy="237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12431" y="6245516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Usefulness of XDTools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85703" y="3917460"/>
            <a:ext cx="3946049" cy="273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  <a:p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Results (2)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581831" cy="3416300"/>
          </a:xfrm>
        </p:spPr>
        <p:txBody>
          <a:bodyPr/>
          <a:lstStyle/>
          <a:p>
            <a:r>
              <a:rPr lang="de-CH" dirty="0" smtClean="0"/>
              <a:t>No difference in task completion strategies with and without XDTools</a:t>
            </a:r>
          </a:p>
          <a:p>
            <a:r>
              <a:rPr lang="de-CH" dirty="0" smtClean="0"/>
              <a:t>Very similar task completion times</a:t>
            </a:r>
          </a:p>
          <a:p>
            <a:r>
              <a:rPr lang="de-CH" dirty="0" smtClean="0"/>
              <a:t>5 tasks aborted (for 3 different participants)</a:t>
            </a:r>
          </a:p>
          <a:p>
            <a:r>
              <a:rPr lang="de-CH" dirty="0" smtClean="0"/>
              <a:t>Slightly higher number of emulated devices used with XDTools</a:t>
            </a:r>
          </a:p>
          <a:p>
            <a:r>
              <a:rPr lang="de-CH" dirty="0" smtClean="0"/>
              <a:t>Real devices were rarely used</a:t>
            </a:r>
          </a:p>
          <a:p>
            <a:endParaRPr lang="de-CH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863273"/>
              </p:ext>
            </p:extLst>
          </p:nvPr>
        </p:nvGraphicFramePr>
        <p:xfrm>
          <a:off x="7736785" y="2317112"/>
          <a:ext cx="3182400" cy="185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6785" y="4029488"/>
            <a:ext cx="327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Average task completion times</a:t>
            </a:r>
            <a:endParaRPr lang="de-CH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345897"/>
              </p:ext>
            </p:extLst>
          </p:nvPr>
        </p:nvGraphicFramePr>
        <p:xfrm>
          <a:off x="7736140" y="4482609"/>
          <a:ext cx="3183690" cy="185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6140" y="6162020"/>
            <a:ext cx="40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Average number of emulated devices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Although there are many cross-device frameworks, support for testing and debugging is limited</a:t>
            </a:r>
          </a:p>
          <a:p>
            <a:r>
              <a:rPr lang="de-CH" dirty="0" smtClean="0"/>
              <a:t>Tools for testing traditional/responsive web applcations are only partially useful</a:t>
            </a:r>
          </a:p>
          <a:p>
            <a:r>
              <a:rPr lang="de-CH" dirty="0" smtClean="0"/>
              <a:t>User study showed promising results</a:t>
            </a:r>
          </a:p>
          <a:p>
            <a:r>
              <a:rPr lang="de-CH" dirty="0" smtClean="0"/>
              <a:t>XDTools improves the testing and debugging process of cross-device applications</a:t>
            </a:r>
          </a:p>
          <a:p>
            <a:r>
              <a:rPr lang="de-CH" dirty="0" smtClean="0"/>
              <a:t>Serves as a basis for future research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Evaluation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Future Work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25106"/>
              </p:ext>
            </p:extLst>
          </p:nvPr>
        </p:nvGraphicFramePr>
        <p:xfrm>
          <a:off x="1154954" y="2191672"/>
          <a:ext cx="9810120" cy="446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XDTools    Sample Applications    Evaluation    Conclusion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Future Work</a:t>
            </a:r>
            <a:endParaRPr lang="de-CH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Thank you for your attention!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0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Users typically have access to multiple devices</a:t>
            </a:r>
          </a:p>
          <a:p>
            <a:r>
              <a:rPr lang="de-CH" dirty="0" smtClean="0"/>
              <a:t>Studies have shown that users already use multiple devices in parallel, but better functional coordination is needed</a:t>
            </a:r>
          </a:p>
          <a:p>
            <a:pPr lvl="1"/>
            <a:r>
              <a:rPr lang="de-CH" dirty="0" smtClean="0"/>
              <a:t>Cross-device applications!</a:t>
            </a:r>
          </a:p>
          <a:p>
            <a:r>
              <a:rPr lang="de-CH" dirty="0" smtClean="0"/>
              <a:t>Cross-device frameworks provide little support for testing and debugging</a:t>
            </a:r>
          </a:p>
          <a:p>
            <a:r>
              <a:rPr lang="de-CH" dirty="0" smtClean="0"/>
              <a:t>Tools for testing traditional and reponsive websites are not well-suited for debugging multiple devices simultaneously</a:t>
            </a:r>
          </a:p>
          <a:p>
            <a:r>
              <a:rPr lang="de-CH" dirty="0" smtClean="0"/>
              <a:t>More advanced testing tools for cross-device application could help increase the availabilty of such applications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Motivation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Related Work    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Related Work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15136"/>
              </p:ext>
            </p:extLst>
          </p:nvPr>
        </p:nvGraphicFramePr>
        <p:xfrm>
          <a:off x="1155700" y="2603500"/>
          <a:ext cx="988690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Related Work    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XDTools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600" dirty="0" smtClean="0"/>
              <a:t>XDTools</a:t>
            </a:r>
            <a:endParaRPr lang="de-CH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2970317" cy="2895599"/>
          </a:xfrm>
        </p:spPr>
        <p:txBody>
          <a:bodyPr>
            <a:normAutofit/>
          </a:bodyPr>
          <a:lstStyle/>
          <a:p>
            <a:r>
              <a:rPr lang="de-CH" sz="1800" dirty="0"/>
              <a:t>Set of tools that facilitate the testing and debugging of cross-device applications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82454" y="1422765"/>
            <a:ext cx="4922822" cy="3986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EMULATION OF MULTIPLE DEVICES 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INTEGRATION OF REAL DEVICES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SWITCHING OF DEVICE CONFIGURATIONS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INTEGRATION WITH DEBUGGING TOOLS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AUTOMATIC CONNECTION MANAGEMENT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/>
                </a:solidFill>
              </a:rPr>
              <a:t>RECORD AND REPLAY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Emulation of Multiple Devices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606976" cy="3416300"/>
          </a:xfrm>
        </p:spPr>
        <p:txBody>
          <a:bodyPr/>
          <a:lstStyle/>
          <a:p>
            <a:r>
              <a:rPr lang="de-CH" dirty="0" smtClean="0"/>
              <a:t>Devices are emulated using iframes</a:t>
            </a:r>
          </a:p>
          <a:p>
            <a:r>
              <a:rPr lang="de-CH" dirty="0" smtClean="0"/>
              <a:t>DNS server that registers one subdomain for each emulated device</a:t>
            </a:r>
          </a:p>
          <a:p>
            <a:pPr lvl="1"/>
            <a:r>
              <a:rPr lang="de-CH" dirty="0" smtClean="0"/>
              <a:t>Prevents the sharing of local resources</a:t>
            </a:r>
          </a:p>
          <a:p>
            <a:r>
              <a:rPr lang="de-CH" dirty="0" smtClean="0"/>
              <a:t>Each device has a unique color for identification</a:t>
            </a:r>
          </a:p>
          <a:p>
            <a:r>
              <a:rPr lang="de-CH" dirty="0" smtClean="0"/>
              <a:t>Devices can be moved, scaled, resized and rotated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16" y="2603500"/>
            <a:ext cx="3575382" cy="3140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9816" y="5681246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Emulated device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Integration of Real Devices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299849" cy="3416300"/>
          </a:xfrm>
        </p:spPr>
        <p:txBody>
          <a:bodyPr/>
          <a:lstStyle/>
          <a:p>
            <a:r>
              <a:rPr lang="de-CH" dirty="0" smtClean="0"/>
              <a:t>Scan a QR code to connect a real device</a:t>
            </a:r>
          </a:p>
          <a:p>
            <a:r>
              <a:rPr lang="de-CH" dirty="0" smtClean="0"/>
              <a:t>Device is represented by a proxy in XDTools</a:t>
            </a:r>
          </a:p>
          <a:p>
            <a:r>
              <a:rPr lang="de-CH" dirty="0" smtClean="0"/>
              <a:t>Can be used alongside emulated devices</a:t>
            </a:r>
          </a:p>
          <a:p>
            <a:r>
              <a:rPr lang="de-CH" dirty="0" smtClean="0"/>
              <a:t>Most features of XDTools are also available for real devices</a:t>
            </a:r>
          </a:p>
          <a:p>
            <a:r>
              <a:rPr lang="de-CH" dirty="0" smtClean="0"/>
              <a:t>Real devices only show the application under test and no other interface elements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7699108" y="6100204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Proxy of real device</a:t>
            </a:r>
            <a:endParaRPr lang="de-CH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08" y="4759691"/>
            <a:ext cx="1781053" cy="1369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08" y="2545171"/>
            <a:ext cx="2980526" cy="1838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9108" y="4314253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Real device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Switching of Device Configurations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Device configurations can be stored</a:t>
            </a:r>
          </a:p>
          <a:p>
            <a:r>
              <a:rPr lang="de-CH" dirty="0" smtClean="0"/>
              <a:t>Only emulated devices are stored</a:t>
            </a:r>
          </a:p>
          <a:p>
            <a:r>
              <a:rPr lang="de-CH" dirty="0" smtClean="0"/>
              <a:t>For each device, the following information is stored:</a:t>
            </a:r>
          </a:p>
          <a:p>
            <a:pPr lvl="1"/>
            <a:r>
              <a:rPr lang="de-CH" dirty="0" smtClean="0"/>
              <a:t>Name</a:t>
            </a:r>
          </a:p>
          <a:p>
            <a:pPr lvl="1"/>
            <a:r>
              <a:rPr lang="de-CH" dirty="0" smtClean="0"/>
              <a:t>Resolution</a:t>
            </a:r>
          </a:p>
          <a:p>
            <a:pPr lvl="1"/>
            <a:r>
              <a:rPr lang="de-CH" dirty="0" smtClean="0"/>
              <a:t>Position</a:t>
            </a:r>
          </a:p>
          <a:p>
            <a:pPr lvl="1"/>
            <a:r>
              <a:rPr lang="de-CH" dirty="0" smtClean="0"/>
              <a:t>Scaling</a:t>
            </a:r>
          </a:p>
          <a:p>
            <a:pPr lvl="1"/>
            <a:r>
              <a:rPr lang="de-CH" dirty="0" smtClean="0"/>
              <a:t>Layer</a:t>
            </a:r>
          </a:p>
          <a:p>
            <a:r>
              <a:rPr lang="de-CH" dirty="0" smtClean="0"/>
              <a:t>Developer can quickly switch between configurations</a:t>
            </a:r>
          </a:p>
          <a:p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5" y="2603500"/>
            <a:ext cx="3781953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Integration with Debugging Tools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29382" cy="347621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Shared JavaScript console</a:t>
            </a:r>
          </a:p>
          <a:p>
            <a:pPr lvl="1"/>
            <a:r>
              <a:rPr lang="de-CH" dirty="0" smtClean="0"/>
              <a:t>Console outputs are aggregated from all devices</a:t>
            </a:r>
          </a:p>
          <a:p>
            <a:pPr lvl="1"/>
            <a:r>
              <a:rPr lang="de-CH" dirty="0" smtClean="0"/>
              <a:t>Commands can be sent to multiple devices</a:t>
            </a:r>
          </a:p>
          <a:p>
            <a:r>
              <a:rPr lang="de-CH" dirty="0" smtClean="0"/>
              <a:t>Shared CSS editor</a:t>
            </a:r>
          </a:p>
          <a:p>
            <a:pPr lvl="1"/>
            <a:r>
              <a:rPr lang="de-CH" dirty="0" smtClean="0"/>
              <a:t>CSS rules can be applied to all devices simultaneously</a:t>
            </a:r>
          </a:p>
          <a:p>
            <a:r>
              <a:rPr lang="de-CH" dirty="0" smtClean="0"/>
              <a:t>HTML Inspection</a:t>
            </a:r>
          </a:p>
          <a:p>
            <a:pPr lvl="1"/>
            <a:r>
              <a:rPr lang="de-CH" dirty="0" smtClean="0"/>
              <a:t>Directly jump to the body element of an emulated device in the Chrome DevTools</a:t>
            </a:r>
          </a:p>
          <a:p>
            <a:r>
              <a:rPr lang="de-CH" dirty="0" smtClean="0"/>
              <a:t>Function debugging</a:t>
            </a:r>
          </a:p>
          <a:p>
            <a:pPr lvl="1"/>
            <a:r>
              <a:rPr lang="de-CH" dirty="0" smtClean="0"/>
              <a:t>Set a breakpoint at the beginning of a function on multiple devices</a:t>
            </a:r>
          </a:p>
          <a:p>
            <a:r>
              <a:rPr lang="de-CH" dirty="0" smtClean="0"/>
              <a:t>Function debugging and HTML inspection only work for emulated devices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44" y="2359195"/>
            <a:ext cx="4175987" cy="203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0644" y="4341606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1"/>
                </a:solidFill>
              </a:rPr>
              <a:t>Shared JavaScript console</a:t>
            </a:r>
            <a:endParaRPr lang="de-CH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9" y="173682"/>
            <a:ext cx="1037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   Related Work    </a:t>
            </a:r>
            <a:r>
              <a:rPr lang="de-CH" sz="1600" b="1" dirty="0" smtClean="0">
                <a:solidFill>
                  <a:schemeClr val="accent5">
                    <a:lumMod val="50000"/>
                  </a:schemeClr>
                </a:solidFill>
              </a:rPr>
              <a:t>XDTools</a:t>
            </a:r>
            <a:r>
              <a:rPr lang="de-CH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Sample Applications    Evaluation    Conclusion    Future Work</a:t>
            </a:r>
            <a:endParaRPr lang="de-CH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1290</Words>
  <Application>Microsoft Office PowerPoint</Application>
  <PresentationFormat>Widescreen</PresentationFormat>
  <Paragraphs>233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XDTools: Testing and Debugging Cross-Device Applications</vt:lpstr>
      <vt:lpstr>Content</vt:lpstr>
      <vt:lpstr>Motivation</vt:lpstr>
      <vt:lpstr>Related Work</vt:lpstr>
      <vt:lpstr>XDTools</vt:lpstr>
      <vt:lpstr>Emulation of Multiple Devices</vt:lpstr>
      <vt:lpstr>Integration of Real Devices</vt:lpstr>
      <vt:lpstr>Switching of Device Configurations</vt:lpstr>
      <vt:lpstr>Integration with Debugging Tools</vt:lpstr>
      <vt:lpstr>Automatic Connection Management</vt:lpstr>
      <vt:lpstr>Record and Replay</vt:lpstr>
      <vt:lpstr>Sample Applications</vt:lpstr>
      <vt:lpstr>XDYouTube</vt:lpstr>
      <vt:lpstr>XDCinema</vt:lpstr>
      <vt:lpstr>Insights</vt:lpstr>
      <vt:lpstr>Evaluation</vt:lpstr>
      <vt:lpstr>Setup</vt:lpstr>
      <vt:lpstr>Participants</vt:lpstr>
      <vt:lpstr>Tasks</vt:lpstr>
      <vt:lpstr>XDYouTube implementation task</vt:lpstr>
      <vt:lpstr>Results (1)</vt:lpstr>
      <vt:lpstr>Results (2)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XDTools: Testing and Debugging Cross-Device Applications</dc:title>
  <dc:creator>Heyder  Nina</dc:creator>
  <cp:lastModifiedBy>Heyder  Nina</cp:lastModifiedBy>
  <cp:revision>134</cp:revision>
  <dcterms:created xsi:type="dcterms:W3CDTF">2015-10-15T09:18:22Z</dcterms:created>
  <dcterms:modified xsi:type="dcterms:W3CDTF">2015-10-15T15:11:39Z</dcterms:modified>
</cp:coreProperties>
</file>