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74"/>
  </p:notesMasterIdLst>
  <p:sldIdLst>
    <p:sldId id="256" r:id="rId2"/>
    <p:sldId id="304" r:id="rId3"/>
    <p:sldId id="257" r:id="rId4"/>
    <p:sldId id="308" r:id="rId5"/>
    <p:sldId id="305" r:id="rId6"/>
    <p:sldId id="306" r:id="rId7"/>
    <p:sldId id="287" r:id="rId8"/>
    <p:sldId id="309" r:id="rId9"/>
    <p:sldId id="288" r:id="rId10"/>
    <p:sldId id="311" r:id="rId11"/>
    <p:sldId id="331" r:id="rId12"/>
    <p:sldId id="332" r:id="rId13"/>
    <p:sldId id="264" r:id="rId14"/>
    <p:sldId id="282" r:id="rId15"/>
    <p:sldId id="273" r:id="rId16"/>
    <p:sldId id="303" r:id="rId17"/>
    <p:sldId id="312" r:id="rId18"/>
    <p:sldId id="316" r:id="rId19"/>
    <p:sldId id="313" r:id="rId20"/>
    <p:sldId id="317" r:id="rId21"/>
    <p:sldId id="314" r:id="rId22"/>
    <p:sldId id="315" r:id="rId23"/>
    <p:sldId id="318" r:id="rId24"/>
    <p:sldId id="289" r:id="rId25"/>
    <p:sldId id="319" r:id="rId26"/>
    <p:sldId id="265" r:id="rId27"/>
    <p:sldId id="320" r:id="rId28"/>
    <p:sldId id="321" r:id="rId29"/>
    <p:sldId id="322" r:id="rId30"/>
    <p:sldId id="290" r:id="rId31"/>
    <p:sldId id="323" r:id="rId32"/>
    <p:sldId id="283" r:id="rId33"/>
    <p:sldId id="267" r:id="rId34"/>
    <p:sldId id="291" r:id="rId35"/>
    <p:sldId id="349" r:id="rId36"/>
    <p:sldId id="348" r:id="rId37"/>
    <p:sldId id="286" r:id="rId38"/>
    <p:sldId id="269" r:id="rId39"/>
    <p:sldId id="327" r:id="rId40"/>
    <p:sldId id="284" r:id="rId41"/>
    <p:sldId id="266" r:id="rId42"/>
    <p:sldId id="328" r:id="rId43"/>
    <p:sldId id="329" r:id="rId44"/>
    <p:sldId id="330" r:id="rId45"/>
    <p:sldId id="285" r:id="rId46"/>
    <p:sldId id="276" r:id="rId47"/>
    <p:sldId id="299" r:id="rId48"/>
    <p:sldId id="300" r:id="rId49"/>
    <p:sldId id="301" r:id="rId50"/>
    <p:sldId id="302" r:id="rId51"/>
    <p:sldId id="259" r:id="rId52"/>
    <p:sldId id="295" r:id="rId53"/>
    <p:sldId id="333" r:id="rId54"/>
    <p:sldId id="294" r:id="rId55"/>
    <p:sldId id="334" r:id="rId56"/>
    <p:sldId id="296" r:id="rId57"/>
    <p:sldId id="335" r:id="rId58"/>
    <p:sldId id="297" r:id="rId59"/>
    <p:sldId id="336" r:id="rId60"/>
    <p:sldId id="350" r:id="rId61"/>
    <p:sldId id="351" r:id="rId62"/>
    <p:sldId id="352" r:id="rId63"/>
    <p:sldId id="353" r:id="rId64"/>
    <p:sldId id="354" r:id="rId65"/>
    <p:sldId id="293" r:id="rId66"/>
    <p:sldId id="338" r:id="rId67"/>
    <p:sldId id="339" r:id="rId68"/>
    <p:sldId id="340" r:id="rId69"/>
    <p:sldId id="263" r:id="rId70"/>
    <p:sldId id="280" r:id="rId71"/>
    <p:sldId id="355" r:id="rId72"/>
    <p:sldId id="35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Heyder" initials="NH" lastIdx="1" clrIdx="0">
    <p:extLst>
      <p:ext uri="{19B8F6BF-5375-455C-9EA6-DF929625EA0E}">
        <p15:presenceInfo xmlns:p15="http://schemas.microsoft.com/office/powerpoint/2012/main" userId="590c3cddf6dac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B00"/>
    <a:srgbClr val="3E83AD"/>
    <a:srgbClr val="9EAF25"/>
    <a:srgbClr val="EC900C"/>
    <a:srgbClr val="CAD9E5"/>
    <a:srgbClr val="A7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824" autoAdjust="0"/>
  </p:normalViewPr>
  <p:slideViewPr>
    <p:cSldViewPr snapToGrid="0">
      <p:cViewPr varScale="1">
        <p:scale>
          <a:sx n="161" d="100"/>
          <a:sy n="161" d="100"/>
        </p:scale>
        <p:origin x="15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 custT="1"/>
      <dgm:spPr/>
      <dgm:t>
        <a:bodyPr/>
        <a:lstStyle/>
        <a:p>
          <a:r>
            <a:rPr lang="en-US" sz="2100" smtClean="0"/>
            <a:t>Analyze</a:t>
          </a:r>
          <a:endParaRPr lang="en-US" sz="2100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57ECCBC0-E332-4DA8-A753-B19397CD300C}">
      <dgm:prSet phldrT="[Text]" custT="1"/>
      <dgm:spPr/>
      <dgm:t>
        <a:bodyPr/>
        <a:lstStyle/>
        <a:p>
          <a:r>
            <a:rPr lang="en-US" sz="1800" dirty="0" smtClean="0"/>
            <a:t>Gather requirements for improvements</a:t>
          </a:r>
          <a:endParaRPr lang="en-US" sz="1800" dirty="0"/>
        </a:p>
      </dgm:t>
    </dgm:pt>
    <dgm:pt modelId="{A91B5AC3-C622-4833-A8CA-6C2F4C9C6E7B}" type="sibTrans" cxnId="{EE055907-9F23-4631-A693-A5320BAFE293}">
      <dgm:prSet/>
      <dgm:spPr/>
      <dgm:t>
        <a:bodyPr/>
        <a:lstStyle/>
        <a:p>
          <a:endParaRPr lang="de-CH"/>
        </a:p>
      </dgm:t>
    </dgm:pt>
    <dgm:pt modelId="{AC7B9073-E1B8-4F66-9BEE-86E84C56E727}" type="parTrans" cxnId="{EE055907-9F23-4631-A693-A5320BAFE293}">
      <dgm:prSet/>
      <dgm:spPr/>
      <dgm:t>
        <a:bodyPr/>
        <a:lstStyle/>
        <a:p>
          <a:endParaRPr lang="de-CH"/>
        </a:p>
      </dgm:t>
    </dgm:pt>
    <dgm:pt modelId="{36C62F2E-BE03-4469-93EB-2CE0029861D2}">
      <dgm:prSet phldrT="[Text]" custT="1"/>
      <dgm:spPr/>
      <dgm:t>
        <a:bodyPr/>
        <a:lstStyle/>
        <a:p>
          <a:r>
            <a:rPr lang="en-US" sz="1800" dirty="0" smtClean="0"/>
            <a:t>Find limitations</a:t>
          </a:r>
          <a:endParaRPr lang="en-US" sz="1800" dirty="0"/>
        </a:p>
      </dgm:t>
    </dgm:pt>
    <dgm:pt modelId="{BA316D3A-4158-4234-82B5-DB796CAA804B}" type="sibTrans" cxnId="{AF60B73B-EF89-40EE-A778-CCA3C636C26A}">
      <dgm:prSet/>
      <dgm:spPr/>
      <dgm:t>
        <a:bodyPr/>
        <a:lstStyle/>
        <a:p>
          <a:endParaRPr lang="de-CH"/>
        </a:p>
      </dgm:t>
    </dgm:pt>
    <dgm:pt modelId="{6B55622F-833B-4820-BB7F-780FE83BAA97}" type="parTrans" cxnId="{AF60B73B-EF89-40EE-A778-CCA3C636C26A}">
      <dgm:prSet/>
      <dgm:spPr/>
      <dgm:t>
        <a:bodyPr/>
        <a:lstStyle/>
        <a:p>
          <a:endParaRPr lang="de-CH"/>
        </a:p>
      </dgm:t>
    </dgm:pt>
    <dgm:pt modelId="{395ED92E-3BD4-4BFD-9994-17C5129F55A5}">
      <dgm:prSet phldrT="[Text]" custT="1"/>
      <dgm:spPr/>
      <dgm:t>
        <a:bodyPr/>
        <a:lstStyle/>
        <a:p>
          <a:r>
            <a:rPr lang="en-US" sz="1800" dirty="0" smtClean="0"/>
            <a:t>General web testing tools</a:t>
          </a:r>
          <a:endParaRPr lang="en-US" sz="1800" dirty="0"/>
        </a:p>
      </dgm:t>
    </dgm:pt>
    <dgm:pt modelId="{34D15687-2B3A-4677-A069-CE3784C0870A}" type="sibTrans" cxnId="{48283766-C8B5-4FC7-812B-8497AA0DEBE2}">
      <dgm:prSet/>
      <dgm:spPr/>
      <dgm:t>
        <a:bodyPr/>
        <a:lstStyle/>
        <a:p>
          <a:endParaRPr lang="de-CH"/>
        </a:p>
      </dgm:t>
    </dgm:pt>
    <dgm:pt modelId="{B66891D4-0E88-4E7C-8A2A-00D270DC71D7}" type="parTrans" cxnId="{48283766-C8B5-4FC7-812B-8497AA0DEBE2}">
      <dgm:prSet/>
      <dgm:spPr/>
      <dgm:t>
        <a:bodyPr/>
        <a:lstStyle/>
        <a:p>
          <a:endParaRPr lang="de-CH"/>
        </a:p>
      </dgm:t>
    </dgm:pt>
    <dgm:pt modelId="{14F50946-1EB0-44B4-97FE-91658C19A3E7}">
      <dgm:prSet phldrT="[Text]" custT="1"/>
      <dgm:spPr/>
      <dgm:t>
        <a:bodyPr/>
        <a:lstStyle/>
        <a:p>
          <a:r>
            <a:rPr lang="en-US" sz="1800" dirty="0" smtClean="0"/>
            <a:t>Testing tools for responsive design</a:t>
          </a:r>
          <a:endParaRPr lang="en-US" sz="1800" dirty="0"/>
        </a:p>
      </dgm:t>
    </dgm:pt>
    <dgm:pt modelId="{2E923D5A-C04A-407D-9677-B766BDC9887B}" type="sibTrans" cxnId="{3412A52F-459B-475D-9F64-173BE5107FC9}">
      <dgm:prSet/>
      <dgm:spPr/>
      <dgm:t>
        <a:bodyPr/>
        <a:lstStyle/>
        <a:p>
          <a:endParaRPr lang="de-CH"/>
        </a:p>
      </dgm:t>
    </dgm:pt>
    <dgm:pt modelId="{08744D75-444B-4D39-BE5B-555F09CFEAE3}" type="parTrans" cxnId="{3412A52F-459B-475D-9F64-173BE5107FC9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 custScaleX="105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3766-C8B5-4FC7-812B-8497AA0DEBE2}" srcId="{F52B2616-E070-41E9-A0C6-5F77A35279F8}" destId="{395ED92E-3BD4-4BFD-9994-17C5129F55A5}" srcOrd="1" destOrd="0" parTransId="{B66891D4-0E88-4E7C-8A2A-00D270DC71D7}" sibTransId="{34D15687-2B3A-4677-A069-CE3784C0870A}"/>
    <dgm:cxn modelId="{02379F8E-E404-459B-9023-5210359B8444}" type="presOf" srcId="{57ECCBC0-E332-4DA8-A753-B19397CD300C}" destId="{475E8E10-321D-43CB-9FBE-E21B12C6A7FB}" srcOrd="0" destOrd="4" presId="urn:microsoft.com/office/officeart/2005/8/layout/hList6"/>
    <dgm:cxn modelId="{EE055907-9F23-4631-A693-A5320BAFE293}" srcId="{F52B2616-E070-41E9-A0C6-5F77A35279F8}" destId="{57ECCBC0-E332-4DA8-A753-B19397CD300C}" srcOrd="3" destOrd="0" parTransId="{AC7B9073-E1B8-4F66-9BEE-86E84C56E727}" sibTransId="{A91B5AC3-C622-4833-A8CA-6C2F4C9C6E7B}"/>
    <dgm:cxn modelId="{B088ACB9-2AF1-4274-9163-FCECF296CBA9}" type="presOf" srcId="{14F50946-1EB0-44B4-97FE-91658C19A3E7}" destId="{475E8E10-321D-43CB-9FBE-E21B12C6A7FB}" srcOrd="0" destOrd="1" presId="urn:microsoft.com/office/officeart/2005/8/layout/hList6"/>
    <dgm:cxn modelId="{9AE7B832-666D-4F57-AD7F-E46722024978}" type="presOf" srcId="{AAEE1B33-7B5F-4AAA-BC6C-8DA7C7BA08E6}" destId="{CB3970F5-4B46-4D03-9416-FEB9FF6AB152}" srcOrd="0" destOrd="0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F29D6295-5C85-47D5-A92C-F4263C7D3B91}" type="presOf" srcId="{1ABD7A25-9D19-420E-AAF3-2963CAD6EAC6}" destId="{4A2757D9-EA3E-4300-9C07-77EBA31E4FE6}" srcOrd="0" destOrd="0" presId="urn:microsoft.com/office/officeart/2005/8/layout/hList6"/>
    <dgm:cxn modelId="{FBEB1564-6F49-4777-86FD-EE4D15B4B84C}" type="presOf" srcId="{395ED92E-3BD4-4BFD-9994-17C5129F55A5}" destId="{475E8E10-321D-43CB-9FBE-E21B12C6A7FB}" srcOrd="0" destOrd="2" presId="urn:microsoft.com/office/officeart/2005/8/layout/hList6"/>
    <dgm:cxn modelId="{3412A52F-459B-475D-9F64-173BE5107FC9}" srcId="{F52B2616-E070-41E9-A0C6-5F77A35279F8}" destId="{14F50946-1EB0-44B4-97FE-91658C19A3E7}" srcOrd="0" destOrd="0" parTransId="{08744D75-444B-4D39-BE5B-555F09CFEAE3}" sibTransId="{2E923D5A-C04A-407D-9677-B766BDC9887B}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871F3FDF-C464-4964-A3C4-CC3F21778624}" type="presOf" srcId="{F52B2616-E070-41E9-A0C6-5F77A35279F8}" destId="{475E8E10-321D-43CB-9FBE-E21B12C6A7FB}" srcOrd="0" destOrd="0" presId="urn:microsoft.com/office/officeart/2005/8/layout/hList6"/>
    <dgm:cxn modelId="{317E6C53-4101-4B07-B4CA-E955FAD17431}" type="presOf" srcId="{36C62F2E-BE03-4469-93EB-2CE0029861D2}" destId="{475E8E10-321D-43CB-9FBE-E21B12C6A7FB}" srcOrd="0" destOrd="3" presId="urn:microsoft.com/office/officeart/2005/8/layout/hList6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E91080F3-4DD0-466A-AF91-5CEF78A90E55}" type="presOf" srcId="{F9CA9111-1371-447E-8AA7-EEE656CE2D33}" destId="{A6963697-5066-44D5-9D8B-78CBDBA2B4B3}" srcOrd="0" destOrd="0" presId="urn:microsoft.com/office/officeart/2005/8/layout/hList6"/>
    <dgm:cxn modelId="{AF60B73B-EF89-40EE-A778-CCA3C636C26A}" srcId="{F52B2616-E070-41E9-A0C6-5F77A35279F8}" destId="{36C62F2E-BE03-4469-93EB-2CE0029861D2}" srcOrd="2" destOrd="0" parTransId="{6B55622F-833B-4820-BB7F-780FE83BAA97}" sibTransId="{BA316D3A-4158-4234-82B5-DB796CAA804B}"/>
    <dgm:cxn modelId="{3CB54F1F-7587-4D58-9FE8-BEB2800776A4}" type="presParOf" srcId="{A6963697-5066-44D5-9D8B-78CBDBA2B4B3}" destId="{475E8E10-321D-43CB-9FBE-E21B12C6A7FB}" srcOrd="0" destOrd="0" presId="urn:microsoft.com/office/officeart/2005/8/layout/hList6"/>
    <dgm:cxn modelId="{35E32079-9D9E-4F82-B280-3CDC3B2C761D}" type="presParOf" srcId="{A6963697-5066-44D5-9D8B-78CBDBA2B4B3}" destId="{B1D85BDC-A359-4F71-A35B-0A83DD2BF8E2}" srcOrd="1" destOrd="0" presId="urn:microsoft.com/office/officeart/2005/8/layout/hList6"/>
    <dgm:cxn modelId="{4185EC8E-595A-4D80-BCA0-22666756F9F3}" type="presParOf" srcId="{A6963697-5066-44D5-9D8B-78CBDBA2B4B3}" destId="{4A2757D9-EA3E-4300-9C07-77EBA31E4FE6}" srcOrd="2" destOrd="0" presId="urn:microsoft.com/office/officeart/2005/8/layout/hList6"/>
    <dgm:cxn modelId="{E7F869A2-6F98-4C23-88EA-4060D137A1D2}" type="presParOf" srcId="{A6963697-5066-44D5-9D8B-78CBDBA2B4B3}" destId="{02118293-ED7D-48FD-928B-D6B5A0E4DAF1}" srcOrd="3" destOrd="0" presId="urn:microsoft.com/office/officeart/2005/8/layout/hList6"/>
    <dgm:cxn modelId="{97FD0615-AA92-45F6-B174-D2AA7D097B84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20949B62-AC03-4A30-9D8F-17509E8E6884}">
      <dgm:prSet phldrT="[Text]"/>
      <dgm:spPr/>
      <dgm:t>
        <a:bodyPr/>
        <a:lstStyle/>
        <a:p>
          <a:r>
            <a:rPr lang="en-US" dirty="0" smtClean="0"/>
            <a:t>Testing tools for responsive design</a:t>
          </a:r>
          <a:endParaRPr lang="en-US" dirty="0"/>
        </a:p>
      </dgm:t>
    </dgm:pt>
    <dgm:pt modelId="{1DDC652A-8904-40FD-9D85-BF6AD22B76B3}" type="parTrans" cxnId="{3BB14186-A223-4198-A10B-0AF3A55C5BF9}">
      <dgm:prSet/>
      <dgm:spPr/>
      <dgm:t>
        <a:bodyPr/>
        <a:lstStyle/>
        <a:p>
          <a:endParaRPr lang="en-US"/>
        </a:p>
      </dgm:t>
    </dgm:pt>
    <dgm:pt modelId="{1FBA0147-43EC-4596-9F94-458564D59EAD}" type="sibTrans" cxnId="{3BB14186-A223-4198-A10B-0AF3A55C5BF9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/>
      <dgm:t>
        <a:bodyPr/>
        <a:lstStyle/>
        <a:p>
          <a:r>
            <a:rPr lang="en-US" dirty="0" smtClean="0"/>
            <a:t>Design and Implement</a:t>
          </a:r>
          <a:endParaRPr lang="en-US" dirty="0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9159E0E6-686D-4C57-B8E9-DDFA8DE4A0F7}">
      <dgm:prSet phldrT="[Text]"/>
      <dgm:spPr/>
      <dgm:t>
        <a:bodyPr/>
        <a:lstStyle/>
        <a:p>
          <a:r>
            <a:rPr lang="en-US" dirty="0" smtClean="0"/>
            <a:t>Set of tools for simplifying cross-device application testing</a:t>
          </a:r>
          <a:endParaRPr lang="en-US" dirty="0"/>
        </a:p>
      </dgm:t>
    </dgm:pt>
    <dgm:pt modelId="{FC107C17-275E-48ED-B524-02807739D53F}" type="parTrans" cxnId="{2F1A1E47-EF99-4994-A9E5-D7C4BA09843E}">
      <dgm:prSet/>
      <dgm:spPr/>
      <dgm:t>
        <a:bodyPr/>
        <a:lstStyle/>
        <a:p>
          <a:endParaRPr lang="en-US"/>
        </a:p>
      </dgm:t>
    </dgm:pt>
    <dgm:pt modelId="{1C7E326E-453E-4DC8-9DBC-98DB89F24AB4}" type="sibTrans" cxnId="{2F1A1E47-EF99-4994-A9E5-D7C4BA09843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9DAC0272-83A9-402A-9319-2CD929B48444}">
      <dgm:prSet phldrT="[Text]"/>
      <dgm:spPr/>
      <dgm:t>
        <a:bodyPr/>
        <a:lstStyle/>
        <a:p>
          <a:r>
            <a:rPr lang="en-US" dirty="0" smtClean="0"/>
            <a:t>General web testing tools</a:t>
          </a:r>
          <a:endParaRPr lang="en-US" dirty="0"/>
        </a:p>
      </dgm:t>
    </dgm:pt>
    <dgm:pt modelId="{A7138AF9-159C-4F8B-B726-2B573A58A7E0}" type="parTrans" cxnId="{1E22974F-F4B0-4AF5-AC0B-4281071F6B91}">
      <dgm:prSet/>
      <dgm:spPr/>
      <dgm:t>
        <a:bodyPr/>
        <a:lstStyle/>
        <a:p>
          <a:endParaRPr lang="en-US"/>
        </a:p>
      </dgm:t>
    </dgm:pt>
    <dgm:pt modelId="{0D7E643B-8901-45A3-B4A7-D00C29936DBC}" type="sibTrans" cxnId="{1E22974F-F4B0-4AF5-AC0B-4281071F6B91}">
      <dgm:prSet/>
      <dgm:spPr/>
      <dgm:t>
        <a:bodyPr/>
        <a:lstStyle/>
        <a:p>
          <a:endParaRPr lang="en-US"/>
        </a:p>
      </dgm:t>
    </dgm:pt>
    <dgm:pt modelId="{8412BC2C-08FC-49A7-B747-F7877A6EF539}">
      <dgm:prSet phldrT="[Text]"/>
      <dgm:spPr/>
      <dgm:t>
        <a:bodyPr/>
        <a:lstStyle/>
        <a:p>
          <a:r>
            <a:rPr lang="en-US" dirty="0" smtClean="0"/>
            <a:t>Based on requirements gathered during analysis</a:t>
          </a:r>
          <a:endParaRPr lang="en-US" dirty="0"/>
        </a:p>
      </dgm:t>
    </dgm:pt>
    <dgm:pt modelId="{0EC1DBD8-766C-4EB2-BBFC-FFAF6733B818}" type="parTrans" cxnId="{B6241995-7088-4350-9EAC-7C8CB30B863C}">
      <dgm:prSet/>
      <dgm:spPr/>
      <dgm:t>
        <a:bodyPr/>
        <a:lstStyle/>
        <a:p>
          <a:endParaRPr lang="de-CH"/>
        </a:p>
      </dgm:t>
    </dgm:pt>
    <dgm:pt modelId="{DBFB23F6-3BD2-4AA6-B9F2-EC20CDE004EC}" type="sibTrans" cxnId="{B6241995-7088-4350-9EAC-7C8CB30B863C}">
      <dgm:prSet/>
      <dgm:spPr/>
      <dgm:t>
        <a:bodyPr/>
        <a:lstStyle/>
        <a:p>
          <a:endParaRPr lang="de-CH"/>
        </a:p>
      </dgm:t>
    </dgm:pt>
    <dgm:pt modelId="{98367BE0-BFC7-48CC-BB60-74F0F1385A1A}">
      <dgm:prSet phldrT="[Text]"/>
      <dgm:spPr/>
      <dgm:t>
        <a:bodyPr/>
        <a:lstStyle/>
        <a:p>
          <a:r>
            <a:rPr lang="en-US" dirty="0" smtClean="0"/>
            <a:t>Find limitations</a:t>
          </a:r>
          <a:endParaRPr lang="en-US" dirty="0"/>
        </a:p>
      </dgm:t>
    </dgm:pt>
    <dgm:pt modelId="{04D7F9D1-7578-4E13-A935-249564413998}" type="parTrans" cxnId="{12DF1273-E523-4DFC-8694-F9B19DE60395}">
      <dgm:prSet/>
      <dgm:spPr/>
      <dgm:t>
        <a:bodyPr/>
        <a:lstStyle/>
        <a:p>
          <a:endParaRPr lang="de-CH"/>
        </a:p>
      </dgm:t>
    </dgm:pt>
    <dgm:pt modelId="{A443F4B9-A827-415A-B49C-2C87B5C27A6D}" type="sibTrans" cxnId="{12DF1273-E523-4DFC-8694-F9B19DE60395}">
      <dgm:prSet/>
      <dgm:spPr/>
      <dgm:t>
        <a:bodyPr/>
        <a:lstStyle/>
        <a:p>
          <a:endParaRPr lang="de-CH"/>
        </a:p>
      </dgm:t>
    </dgm:pt>
    <dgm:pt modelId="{28409316-6B76-4512-B818-CD93AA22D422}">
      <dgm:prSet phldrT="[Text]"/>
      <dgm:spPr/>
      <dgm:t>
        <a:bodyPr/>
        <a:lstStyle/>
        <a:p>
          <a:r>
            <a:rPr lang="en-US" dirty="0" smtClean="0"/>
            <a:t>Gather requirements for improvements</a:t>
          </a:r>
          <a:endParaRPr lang="en-US" dirty="0"/>
        </a:p>
      </dgm:t>
    </dgm:pt>
    <dgm:pt modelId="{79CD5589-28D5-4FA6-A470-6ACA50A54144}" type="parTrans" cxnId="{B4EE007F-3805-43C4-865B-B96F4A3DD1B1}">
      <dgm:prSet/>
      <dgm:spPr/>
      <dgm:t>
        <a:bodyPr/>
        <a:lstStyle/>
        <a:p>
          <a:endParaRPr lang="de-CH"/>
        </a:p>
      </dgm:t>
    </dgm:pt>
    <dgm:pt modelId="{9D42A483-A096-4ADC-8549-852C066DFF01}" type="sibTrans" cxnId="{B4EE007F-3805-43C4-865B-B96F4A3DD1B1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33C56C-6CB2-44D0-9DFE-FE9166594047}" type="presOf" srcId="{9DAC0272-83A9-402A-9319-2CD929B48444}" destId="{475E8E10-321D-43CB-9FBE-E21B12C6A7FB}" srcOrd="0" destOrd="2" presId="urn:microsoft.com/office/officeart/2005/8/layout/hList6"/>
    <dgm:cxn modelId="{6D874E40-8A97-4E8B-998C-9D6FA7D69AAE}" type="presOf" srcId="{F9CA9111-1371-447E-8AA7-EEE656CE2D33}" destId="{A6963697-5066-44D5-9D8B-78CBDBA2B4B3}" srcOrd="0" destOrd="0" presId="urn:microsoft.com/office/officeart/2005/8/layout/hList6"/>
    <dgm:cxn modelId="{22944C35-896F-4811-ADD2-2585CB3F9CE9}" type="presOf" srcId="{20949B62-AC03-4A30-9D8F-17509E8E6884}" destId="{475E8E10-321D-43CB-9FBE-E21B12C6A7FB}" srcOrd="0" destOrd="1" presId="urn:microsoft.com/office/officeart/2005/8/layout/hList6"/>
    <dgm:cxn modelId="{12DF1273-E523-4DFC-8694-F9B19DE60395}" srcId="{F52B2616-E070-41E9-A0C6-5F77A35279F8}" destId="{98367BE0-BFC7-48CC-BB60-74F0F1385A1A}" srcOrd="2" destOrd="0" parTransId="{04D7F9D1-7578-4E13-A935-249564413998}" sibTransId="{A443F4B9-A827-415A-B49C-2C87B5C27A6D}"/>
    <dgm:cxn modelId="{D4A1CCE0-6E58-4F26-BB16-831DBF807FF0}" type="presOf" srcId="{1ABD7A25-9D19-420E-AAF3-2963CAD6EAC6}" destId="{4A2757D9-EA3E-4300-9C07-77EBA31E4FE6}" srcOrd="0" destOrd="0" presId="urn:microsoft.com/office/officeart/2005/8/layout/hList6"/>
    <dgm:cxn modelId="{E5E9C10C-5568-453A-9EB3-5CBB1D2A8D8F}" type="presOf" srcId="{AAEE1B33-7B5F-4AAA-BC6C-8DA7C7BA08E6}" destId="{CB3970F5-4B46-4D03-9416-FEB9FF6AB152}" srcOrd="0" destOrd="0" presId="urn:microsoft.com/office/officeart/2005/8/layout/hList6"/>
    <dgm:cxn modelId="{1E22974F-F4B0-4AF5-AC0B-4281071F6B91}" srcId="{F52B2616-E070-41E9-A0C6-5F77A35279F8}" destId="{9DAC0272-83A9-402A-9319-2CD929B48444}" srcOrd="1" destOrd="0" parTransId="{A7138AF9-159C-4F8B-B726-2B573A58A7E0}" sibTransId="{0D7E643B-8901-45A3-B4A7-D00C29936DBC}"/>
    <dgm:cxn modelId="{356D6B5C-BEE1-4061-890B-753C47FD3079}" type="presOf" srcId="{8412BC2C-08FC-49A7-B747-F7877A6EF539}" destId="{4A2757D9-EA3E-4300-9C07-77EBA31E4FE6}" srcOrd="0" destOrd="2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3BB14186-A223-4198-A10B-0AF3A55C5BF9}" srcId="{F52B2616-E070-41E9-A0C6-5F77A35279F8}" destId="{20949B62-AC03-4A30-9D8F-17509E8E6884}" srcOrd="0" destOrd="0" parTransId="{1DDC652A-8904-40FD-9D85-BF6AD22B76B3}" sibTransId="{1FBA0147-43EC-4596-9F94-458564D59EAD}"/>
    <dgm:cxn modelId="{B4EE007F-3805-43C4-865B-B96F4A3DD1B1}" srcId="{F52B2616-E070-41E9-A0C6-5F77A35279F8}" destId="{28409316-6B76-4512-B818-CD93AA22D422}" srcOrd="3" destOrd="0" parTransId="{79CD5589-28D5-4FA6-A470-6ACA50A54144}" sibTransId="{9D42A483-A096-4ADC-8549-852C066DFF01}"/>
    <dgm:cxn modelId="{B80F2C6C-3C55-49D2-94ED-032136BD47A1}" type="presOf" srcId="{F52B2616-E070-41E9-A0C6-5F77A35279F8}" destId="{475E8E10-321D-43CB-9FBE-E21B12C6A7FB}" srcOrd="0" destOrd="0" presId="urn:microsoft.com/office/officeart/2005/8/layout/hList6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583797D9-704A-42AB-A62E-671E6A5C4AA5}" type="presOf" srcId="{98367BE0-BFC7-48CC-BB60-74F0F1385A1A}" destId="{475E8E10-321D-43CB-9FBE-E21B12C6A7FB}" srcOrd="0" destOrd="3" presId="urn:microsoft.com/office/officeart/2005/8/layout/hList6"/>
    <dgm:cxn modelId="{B6241995-7088-4350-9EAC-7C8CB30B863C}" srcId="{1ABD7A25-9D19-420E-AAF3-2963CAD6EAC6}" destId="{8412BC2C-08FC-49A7-B747-F7877A6EF539}" srcOrd="1" destOrd="0" parTransId="{0EC1DBD8-766C-4EB2-BBFC-FFAF6733B818}" sibTransId="{DBFB23F6-3BD2-4AA6-B9F2-EC20CDE004EC}"/>
    <dgm:cxn modelId="{26BADD50-FC04-4CE1-90AA-FF78ADA1E14D}" type="presOf" srcId="{9159E0E6-686D-4C57-B8E9-DDFA8DE4A0F7}" destId="{4A2757D9-EA3E-4300-9C07-77EBA31E4FE6}" srcOrd="0" destOrd="1" presId="urn:microsoft.com/office/officeart/2005/8/layout/hList6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2F1A1E47-EF99-4994-A9E5-D7C4BA09843E}" srcId="{1ABD7A25-9D19-420E-AAF3-2963CAD6EAC6}" destId="{9159E0E6-686D-4C57-B8E9-DDFA8DE4A0F7}" srcOrd="0" destOrd="0" parTransId="{FC107C17-275E-48ED-B524-02807739D53F}" sibTransId="{1C7E326E-453E-4DC8-9DBC-98DB89F24AB4}"/>
    <dgm:cxn modelId="{F9036FDD-4454-4E68-BF41-E0FF1D10CB56}" type="presOf" srcId="{28409316-6B76-4512-B818-CD93AA22D422}" destId="{475E8E10-321D-43CB-9FBE-E21B12C6A7FB}" srcOrd="0" destOrd="4" presId="urn:microsoft.com/office/officeart/2005/8/layout/hList6"/>
    <dgm:cxn modelId="{B3DFA978-ADCE-416D-AB5F-6B7798F60D17}" type="presParOf" srcId="{A6963697-5066-44D5-9D8B-78CBDBA2B4B3}" destId="{475E8E10-321D-43CB-9FBE-E21B12C6A7FB}" srcOrd="0" destOrd="0" presId="urn:microsoft.com/office/officeart/2005/8/layout/hList6"/>
    <dgm:cxn modelId="{FB411244-1696-4ACD-BA38-BDCBB8E75EF5}" type="presParOf" srcId="{A6963697-5066-44D5-9D8B-78CBDBA2B4B3}" destId="{B1D85BDC-A359-4F71-A35B-0A83DD2BF8E2}" srcOrd="1" destOrd="0" presId="urn:microsoft.com/office/officeart/2005/8/layout/hList6"/>
    <dgm:cxn modelId="{85305A54-1B11-4162-AF66-A47E245B06AA}" type="presParOf" srcId="{A6963697-5066-44D5-9D8B-78CBDBA2B4B3}" destId="{4A2757D9-EA3E-4300-9C07-77EBA31E4FE6}" srcOrd="2" destOrd="0" presId="urn:microsoft.com/office/officeart/2005/8/layout/hList6"/>
    <dgm:cxn modelId="{EF048E9F-005A-45B2-8123-6C310E419262}" type="presParOf" srcId="{A6963697-5066-44D5-9D8B-78CBDBA2B4B3}" destId="{02118293-ED7D-48FD-928B-D6B5A0E4DAF1}" srcOrd="3" destOrd="0" presId="urn:microsoft.com/office/officeart/2005/8/layout/hList6"/>
    <dgm:cxn modelId="{C787D667-7045-4FD2-9170-C2257967B27C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20949B62-AC03-4A30-9D8F-17509E8E6884}">
      <dgm:prSet phldrT="[Text]"/>
      <dgm:spPr/>
      <dgm:t>
        <a:bodyPr/>
        <a:lstStyle/>
        <a:p>
          <a:r>
            <a:rPr lang="en-US" dirty="0" smtClean="0"/>
            <a:t>Testing tools for responsive design</a:t>
          </a:r>
          <a:endParaRPr lang="en-US" dirty="0"/>
        </a:p>
      </dgm:t>
    </dgm:pt>
    <dgm:pt modelId="{1DDC652A-8904-40FD-9D85-BF6AD22B76B3}" type="parTrans" cxnId="{3BB14186-A223-4198-A10B-0AF3A55C5BF9}">
      <dgm:prSet/>
      <dgm:spPr/>
      <dgm:t>
        <a:bodyPr/>
        <a:lstStyle/>
        <a:p>
          <a:endParaRPr lang="en-US"/>
        </a:p>
      </dgm:t>
    </dgm:pt>
    <dgm:pt modelId="{1FBA0147-43EC-4596-9F94-458564D59EAD}" type="sibTrans" cxnId="{3BB14186-A223-4198-A10B-0AF3A55C5BF9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/>
      <dgm:t>
        <a:bodyPr/>
        <a:lstStyle/>
        <a:p>
          <a:r>
            <a:rPr lang="en-US" dirty="0" smtClean="0"/>
            <a:t>Design and Implement</a:t>
          </a:r>
          <a:endParaRPr lang="en-US" dirty="0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9159E0E6-686D-4C57-B8E9-DDFA8DE4A0F7}">
      <dgm:prSet phldrT="[Text]"/>
      <dgm:spPr/>
      <dgm:t>
        <a:bodyPr/>
        <a:lstStyle/>
        <a:p>
          <a:r>
            <a:rPr lang="en-US" dirty="0" smtClean="0"/>
            <a:t>Set of tools for simplifying cross-device application testing</a:t>
          </a:r>
          <a:endParaRPr lang="en-US" dirty="0"/>
        </a:p>
      </dgm:t>
    </dgm:pt>
    <dgm:pt modelId="{FC107C17-275E-48ED-B524-02807739D53F}" type="parTrans" cxnId="{2F1A1E47-EF99-4994-A9E5-D7C4BA09843E}">
      <dgm:prSet/>
      <dgm:spPr/>
      <dgm:t>
        <a:bodyPr/>
        <a:lstStyle/>
        <a:p>
          <a:endParaRPr lang="en-US"/>
        </a:p>
      </dgm:t>
    </dgm:pt>
    <dgm:pt modelId="{1C7E326E-453E-4DC8-9DBC-98DB89F24AB4}" type="sibTrans" cxnId="{2F1A1E47-EF99-4994-A9E5-D7C4BA09843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/>
      <dgm:t>
        <a:bodyPr/>
        <a:lstStyle/>
        <a:p>
          <a:r>
            <a:rPr lang="en-US" dirty="0" smtClean="0"/>
            <a:t>User Study</a:t>
          </a:r>
          <a:endParaRPr lang="en-US" dirty="0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CF903342-2B53-45D0-9461-08736C1CD15C}">
      <dgm:prSet phldrT="[Text]"/>
      <dgm:spPr/>
      <dgm:t>
        <a:bodyPr/>
        <a:lstStyle/>
        <a:p>
          <a:r>
            <a:rPr lang="en-US" dirty="0" smtClean="0"/>
            <a:t>Test the suitability and quality of the tools</a:t>
          </a:r>
          <a:endParaRPr lang="en-US" dirty="0"/>
        </a:p>
      </dgm:t>
    </dgm:pt>
    <dgm:pt modelId="{A20D9888-38B1-4341-A7CF-DDE635EF26EC}" type="parTrans" cxnId="{B86686E3-697F-478F-85BB-48B5E369AFED}">
      <dgm:prSet/>
      <dgm:spPr/>
      <dgm:t>
        <a:bodyPr/>
        <a:lstStyle/>
        <a:p>
          <a:endParaRPr lang="en-US"/>
        </a:p>
      </dgm:t>
    </dgm:pt>
    <dgm:pt modelId="{1A943222-85F3-479C-B65B-7E5B35D13984}" type="sibTrans" cxnId="{B86686E3-697F-478F-85BB-48B5E369AFED}">
      <dgm:prSet/>
      <dgm:spPr/>
      <dgm:t>
        <a:bodyPr/>
        <a:lstStyle/>
        <a:p>
          <a:endParaRPr lang="en-US"/>
        </a:p>
      </dgm:t>
    </dgm:pt>
    <dgm:pt modelId="{9DAC0272-83A9-402A-9319-2CD929B48444}">
      <dgm:prSet phldrT="[Text]"/>
      <dgm:spPr/>
      <dgm:t>
        <a:bodyPr/>
        <a:lstStyle/>
        <a:p>
          <a:r>
            <a:rPr lang="en-US" dirty="0" smtClean="0"/>
            <a:t>General web testing tools</a:t>
          </a:r>
          <a:endParaRPr lang="en-US" dirty="0"/>
        </a:p>
      </dgm:t>
    </dgm:pt>
    <dgm:pt modelId="{A7138AF9-159C-4F8B-B726-2B573A58A7E0}" type="parTrans" cxnId="{1E22974F-F4B0-4AF5-AC0B-4281071F6B91}">
      <dgm:prSet/>
      <dgm:spPr/>
      <dgm:t>
        <a:bodyPr/>
        <a:lstStyle/>
        <a:p>
          <a:endParaRPr lang="en-US"/>
        </a:p>
      </dgm:t>
    </dgm:pt>
    <dgm:pt modelId="{0D7E643B-8901-45A3-B4A7-D00C29936DBC}" type="sibTrans" cxnId="{1E22974F-F4B0-4AF5-AC0B-4281071F6B91}">
      <dgm:prSet/>
      <dgm:spPr/>
      <dgm:t>
        <a:bodyPr/>
        <a:lstStyle/>
        <a:p>
          <a:endParaRPr lang="en-US"/>
        </a:p>
      </dgm:t>
    </dgm:pt>
    <dgm:pt modelId="{8412BC2C-08FC-49A7-B747-F7877A6EF539}">
      <dgm:prSet phldrT="[Text]"/>
      <dgm:spPr/>
      <dgm:t>
        <a:bodyPr/>
        <a:lstStyle/>
        <a:p>
          <a:r>
            <a:rPr lang="en-US" dirty="0" smtClean="0"/>
            <a:t>Based on requirements gathered during analysis</a:t>
          </a:r>
          <a:endParaRPr lang="en-US" dirty="0"/>
        </a:p>
      </dgm:t>
    </dgm:pt>
    <dgm:pt modelId="{0EC1DBD8-766C-4EB2-BBFC-FFAF6733B818}" type="parTrans" cxnId="{B6241995-7088-4350-9EAC-7C8CB30B863C}">
      <dgm:prSet/>
      <dgm:spPr/>
      <dgm:t>
        <a:bodyPr/>
        <a:lstStyle/>
        <a:p>
          <a:endParaRPr lang="de-CH"/>
        </a:p>
      </dgm:t>
    </dgm:pt>
    <dgm:pt modelId="{DBFB23F6-3BD2-4AA6-B9F2-EC20CDE004EC}" type="sibTrans" cxnId="{B6241995-7088-4350-9EAC-7C8CB30B863C}">
      <dgm:prSet/>
      <dgm:spPr/>
      <dgm:t>
        <a:bodyPr/>
        <a:lstStyle/>
        <a:p>
          <a:endParaRPr lang="de-CH"/>
        </a:p>
      </dgm:t>
    </dgm:pt>
    <dgm:pt modelId="{98367BE0-BFC7-48CC-BB60-74F0F1385A1A}">
      <dgm:prSet phldrT="[Text]"/>
      <dgm:spPr/>
      <dgm:t>
        <a:bodyPr/>
        <a:lstStyle/>
        <a:p>
          <a:r>
            <a:rPr lang="en-US" dirty="0" smtClean="0"/>
            <a:t>Find limitations</a:t>
          </a:r>
          <a:endParaRPr lang="en-US" dirty="0"/>
        </a:p>
      </dgm:t>
    </dgm:pt>
    <dgm:pt modelId="{04D7F9D1-7578-4E13-A935-249564413998}" type="parTrans" cxnId="{12DF1273-E523-4DFC-8694-F9B19DE60395}">
      <dgm:prSet/>
      <dgm:spPr/>
      <dgm:t>
        <a:bodyPr/>
        <a:lstStyle/>
        <a:p>
          <a:endParaRPr lang="de-CH"/>
        </a:p>
      </dgm:t>
    </dgm:pt>
    <dgm:pt modelId="{A443F4B9-A827-415A-B49C-2C87B5C27A6D}" type="sibTrans" cxnId="{12DF1273-E523-4DFC-8694-F9B19DE60395}">
      <dgm:prSet/>
      <dgm:spPr/>
      <dgm:t>
        <a:bodyPr/>
        <a:lstStyle/>
        <a:p>
          <a:endParaRPr lang="de-CH"/>
        </a:p>
      </dgm:t>
    </dgm:pt>
    <dgm:pt modelId="{28409316-6B76-4512-B818-CD93AA22D422}">
      <dgm:prSet phldrT="[Text]"/>
      <dgm:spPr/>
      <dgm:t>
        <a:bodyPr/>
        <a:lstStyle/>
        <a:p>
          <a:r>
            <a:rPr lang="en-US" dirty="0" smtClean="0"/>
            <a:t>Gather requirements for improvements</a:t>
          </a:r>
          <a:endParaRPr lang="en-US" dirty="0"/>
        </a:p>
      </dgm:t>
    </dgm:pt>
    <dgm:pt modelId="{79CD5589-28D5-4FA6-A470-6ACA50A54144}" type="parTrans" cxnId="{B4EE007F-3805-43C4-865B-B96F4A3DD1B1}">
      <dgm:prSet/>
      <dgm:spPr/>
      <dgm:t>
        <a:bodyPr/>
        <a:lstStyle/>
        <a:p>
          <a:endParaRPr lang="de-CH"/>
        </a:p>
      </dgm:t>
    </dgm:pt>
    <dgm:pt modelId="{9D42A483-A096-4ADC-8549-852C066DFF01}" type="sibTrans" cxnId="{B4EE007F-3805-43C4-865B-B96F4A3DD1B1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1A5E-02D0-4084-A14A-A9562AD6A4C7}" type="presOf" srcId="{9DAC0272-83A9-402A-9319-2CD929B48444}" destId="{475E8E10-321D-43CB-9FBE-E21B12C6A7FB}" srcOrd="0" destOrd="2" presId="urn:microsoft.com/office/officeart/2005/8/layout/hList6"/>
    <dgm:cxn modelId="{05924BD9-C7F4-4B66-9C4E-80D6EE620AD2}" type="presOf" srcId="{28409316-6B76-4512-B818-CD93AA22D422}" destId="{475E8E10-321D-43CB-9FBE-E21B12C6A7FB}" srcOrd="0" destOrd="4" presId="urn:microsoft.com/office/officeart/2005/8/layout/hList6"/>
    <dgm:cxn modelId="{12DF1273-E523-4DFC-8694-F9B19DE60395}" srcId="{F52B2616-E070-41E9-A0C6-5F77A35279F8}" destId="{98367BE0-BFC7-48CC-BB60-74F0F1385A1A}" srcOrd="2" destOrd="0" parTransId="{04D7F9D1-7578-4E13-A935-249564413998}" sibTransId="{A443F4B9-A827-415A-B49C-2C87B5C27A6D}"/>
    <dgm:cxn modelId="{B86686E3-697F-478F-85BB-48B5E369AFED}" srcId="{AAEE1B33-7B5F-4AAA-BC6C-8DA7C7BA08E6}" destId="{CF903342-2B53-45D0-9461-08736C1CD15C}" srcOrd="0" destOrd="0" parTransId="{A20D9888-38B1-4341-A7CF-DDE635EF26EC}" sibTransId="{1A943222-85F3-479C-B65B-7E5B35D13984}"/>
    <dgm:cxn modelId="{1E22974F-F4B0-4AF5-AC0B-4281071F6B91}" srcId="{F52B2616-E070-41E9-A0C6-5F77A35279F8}" destId="{9DAC0272-83A9-402A-9319-2CD929B48444}" srcOrd="1" destOrd="0" parTransId="{A7138AF9-159C-4F8B-B726-2B573A58A7E0}" sibTransId="{0D7E643B-8901-45A3-B4A7-D00C29936DBC}"/>
    <dgm:cxn modelId="{0F85B1DB-031E-4EAD-94B3-50D1DAB5EFD1}" type="presOf" srcId="{9159E0E6-686D-4C57-B8E9-DDFA8DE4A0F7}" destId="{4A2757D9-EA3E-4300-9C07-77EBA31E4FE6}" srcOrd="0" destOrd="1" presId="urn:microsoft.com/office/officeart/2005/8/layout/hList6"/>
    <dgm:cxn modelId="{269D1452-D8A3-43C9-996A-400ACDABBE9E}" type="presOf" srcId="{AAEE1B33-7B5F-4AAA-BC6C-8DA7C7BA08E6}" destId="{CB3970F5-4B46-4D03-9416-FEB9FF6AB152}" srcOrd="0" destOrd="0" presId="urn:microsoft.com/office/officeart/2005/8/layout/hList6"/>
    <dgm:cxn modelId="{BFD247FB-E357-4831-9604-1551DB2ABB7A}" type="presOf" srcId="{F52B2616-E070-41E9-A0C6-5F77A35279F8}" destId="{475E8E10-321D-43CB-9FBE-E21B12C6A7FB}" srcOrd="0" destOrd="0" presId="urn:microsoft.com/office/officeart/2005/8/layout/hList6"/>
    <dgm:cxn modelId="{5B38DA92-A273-4BC7-AEB6-EC05D36587FC}" type="presOf" srcId="{1ABD7A25-9D19-420E-AAF3-2963CAD6EAC6}" destId="{4A2757D9-EA3E-4300-9C07-77EBA31E4FE6}" srcOrd="0" destOrd="0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3BB14186-A223-4198-A10B-0AF3A55C5BF9}" srcId="{F52B2616-E070-41E9-A0C6-5F77A35279F8}" destId="{20949B62-AC03-4A30-9D8F-17509E8E6884}" srcOrd="0" destOrd="0" parTransId="{1DDC652A-8904-40FD-9D85-BF6AD22B76B3}" sibTransId="{1FBA0147-43EC-4596-9F94-458564D59EAD}"/>
    <dgm:cxn modelId="{C7AE7903-A326-4D44-BBDE-8509864875F2}" type="presOf" srcId="{CF903342-2B53-45D0-9461-08736C1CD15C}" destId="{CB3970F5-4B46-4D03-9416-FEB9FF6AB152}" srcOrd="0" destOrd="1" presId="urn:microsoft.com/office/officeart/2005/8/layout/hList6"/>
    <dgm:cxn modelId="{B4EE007F-3805-43C4-865B-B96F4A3DD1B1}" srcId="{F52B2616-E070-41E9-A0C6-5F77A35279F8}" destId="{28409316-6B76-4512-B818-CD93AA22D422}" srcOrd="3" destOrd="0" parTransId="{79CD5589-28D5-4FA6-A470-6ACA50A54144}" sibTransId="{9D42A483-A096-4ADC-8549-852C066DFF01}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20AED490-9C1D-407B-A5DD-2252477298E6}" type="presOf" srcId="{98367BE0-BFC7-48CC-BB60-74F0F1385A1A}" destId="{475E8E10-321D-43CB-9FBE-E21B12C6A7FB}" srcOrd="0" destOrd="3" presId="urn:microsoft.com/office/officeart/2005/8/layout/hList6"/>
    <dgm:cxn modelId="{7F5760A2-358D-4A6D-BB34-5D5D5F8D66D2}" type="presOf" srcId="{8412BC2C-08FC-49A7-B747-F7877A6EF539}" destId="{4A2757D9-EA3E-4300-9C07-77EBA31E4FE6}" srcOrd="0" destOrd="2" presId="urn:microsoft.com/office/officeart/2005/8/layout/hList6"/>
    <dgm:cxn modelId="{B6241995-7088-4350-9EAC-7C8CB30B863C}" srcId="{1ABD7A25-9D19-420E-AAF3-2963CAD6EAC6}" destId="{8412BC2C-08FC-49A7-B747-F7877A6EF539}" srcOrd="1" destOrd="0" parTransId="{0EC1DBD8-766C-4EB2-BBFC-FFAF6733B818}" sibTransId="{DBFB23F6-3BD2-4AA6-B9F2-EC20CDE004EC}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46DEC970-4A91-4191-8186-B93717CB87A0}" type="presOf" srcId="{20949B62-AC03-4A30-9D8F-17509E8E6884}" destId="{475E8E10-321D-43CB-9FBE-E21B12C6A7FB}" srcOrd="0" destOrd="1" presId="urn:microsoft.com/office/officeart/2005/8/layout/hList6"/>
    <dgm:cxn modelId="{2F1A1E47-EF99-4994-A9E5-D7C4BA09843E}" srcId="{1ABD7A25-9D19-420E-AAF3-2963CAD6EAC6}" destId="{9159E0E6-686D-4C57-B8E9-DDFA8DE4A0F7}" srcOrd="0" destOrd="0" parTransId="{FC107C17-275E-48ED-B524-02807739D53F}" sibTransId="{1C7E326E-453E-4DC8-9DBC-98DB89F24AB4}"/>
    <dgm:cxn modelId="{E435E229-BF45-4A3A-9860-46D141603EF5}" type="presOf" srcId="{F9CA9111-1371-447E-8AA7-EEE656CE2D33}" destId="{A6963697-5066-44D5-9D8B-78CBDBA2B4B3}" srcOrd="0" destOrd="0" presId="urn:microsoft.com/office/officeart/2005/8/layout/hList6"/>
    <dgm:cxn modelId="{BF94BB90-1DA7-479B-B821-6AE08C8699EA}" type="presParOf" srcId="{A6963697-5066-44D5-9D8B-78CBDBA2B4B3}" destId="{475E8E10-321D-43CB-9FBE-E21B12C6A7FB}" srcOrd="0" destOrd="0" presId="urn:microsoft.com/office/officeart/2005/8/layout/hList6"/>
    <dgm:cxn modelId="{F72FFF79-3173-41A4-A46E-9466A7A5E9DB}" type="presParOf" srcId="{A6963697-5066-44D5-9D8B-78CBDBA2B4B3}" destId="{B1D85BDC-A359-4F71-A35B-0A83DD2BF8E2}" srcOrd="1" destOrd="0" presId="urn:microsoft.com/office/officeart/2005/8/layout/hList6"/>
    <dgm:cxn modelId="{267EC4D4-7BE7-4EBC-A0B8-99FF6FB721C7}" type="presParOf" srcId="{A6963697-5066-44D5-9D8B-78CBDBA2B4B3}" destId="{4A2757D9-EA3E-4300-9C07-77EBA31E4FE6}" srcOrd="2" destOrd="0" presId="urn:microsoft.com/office/officeart/2005/8/layout/hList6"/>
    <dgm:cxn modelId="{91AF365D-C8B7-487F-A30B-5E24875A1EED}" type="presParOf" srcId="{A6963697-5066-44D5-9D8B-78CBDBA2B4B3}" destId="{02118293-ED7D-48FD-928B-D6B5A0E4DAF1}" srcOrd="3" destOrd="0" presId="urn:microsoft.com/office/officeart/2005/8/layout/hList6"/>
    <dgm:cxn modelId="{C875E490-6B41-4522-BD91-F27290BB9B84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A1D455-4C32-4E80-9417-7BDB8ACE60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A9870BA-D339-47B4-BC23-AC0441EC2650}">
      <dgm:prSet phldrT="[Text]" custT="1"/>
      <dgm:spPr/>
      <dgm:t>
        <a:bodyPr/>
        <a:lstStyle/>
        <a:p>
          <a:r>
            <a:rPr lang="en-US" sz="2100" dirty="0" smtClean="0"/>
            <a:t>Record sequence</a:t>
          </a:r>
          <a:endParaRPr lang="de-CH" sz="2100" dirty="0"/>
        </a:p>
      </dgm:t>
    </dgm:pt>
    <dgm:pt modelId="{21D678CF-C962-473D-BA23-11FDBC61AF35}" type="parTrans" cxnId="{91654B70-19E4-45CE-8D2A-C0AF5B42A4E4}">
      <dgm:prSet/>
      <dgm:spPr/>
      <dgm:t>
        <a:bodyPr/>
        <a:lstStyle/>
        <a:p>
          <a:endParaRPr lang="de-CH"/>
        </a:p>
      </dgm:t>
    </dgm:pt>
    <dgm:pt modelId="{10D599EB-1A9C-4E25-97CB-68FF27F84256}" type="sibTrans" cxnId="{91654B70-19E4-45CE-8D2A-C0AF5B42A4E4}">
      <dgm:prSet/>
      <dgm:spPr/>
      <dgm:t>
        <a:bodyPr/>
        <a:lstStyle/>
        <a:p>
          <a:endParaRPr lang="de-CH"/>
        </a:p>
      </dgm:t>
    </dgm:pt>
    <dgm:pt modelId="{69CED97B-2272-4079-8819-61AAC294EBDB}">
      <dgm:prSet phldrT="[Text]" custT="1"/>
      <dgm:spPr/>
      <dgm:t>
        <a:bodyPr/>
        <a:lstStyle/>
        <a:p>
          <a:r>
            <a:rPr lang="en-US" sz="1800" dirty="0" smtClean="0"/>
            <a:t>On emulated device</a:t>
          </a:r>
          <a:endParaRPr lang="de-CH" sz="1800" dirty="0"/>
        </a:p>
      </dgm:t>
    </dgm:pt>
    <dgm:pt modelId="{7666553C-D2D3-4173-ADEC-10C7B3655297}" type="parTrans" cxnId="{41B577CB-194E-4357-933D-3D0044704064}">
      <dgm:prSet/>
      <dgm:spPr/>
      <dgm:t>
        <a:bodyPr/>
        <a:lstStyle/>
        <a:p>
          <a:endParaRPr lang="de-CH"/>
        </a:p>
      </dgm:t>
    </dgm:pt>
    <dgm:pt modelId="{B183491E-22E7-4A84-979A-CE265DD0C00D}" type="sibTrans" cxnId="{41B577CB-194E-4357-933D-3D0044704064}">
      <dgm:prSet/>
      <dgm:spPr/>
      <dgm:t>
        <a:bodyPr/>
        <a:lstStyle/>
        <a:p>
          <a:endParaRPr lang="de-CH"/>
        </a:p>
      </dgm:t>
    </dgm:pt>
    <dgm:pt modelId="{8BCB5790-2370-438E-89B2-6677537FC316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0BEEABD1-E36B-42F6-ADE8-E7D8A239CB7E}" type="parTrans" cxnId="{A1BADFFE-DB04-4C67-93F4-1D7CEE93A1E9}">
      <dgm:prSet/>
      <dgm:spPr/>
      <dgm:t>
        <a:bodyPr/>
        <a:lstStyle/>
        <a:p>
          <a:endParaRPr lang="de-CH"/>
        </a:p>
      </dgm:t>
    </dgm:pt>
    <dgm:pt modelId="{130E227E-2C03-4282-9762-015E479A2BEA}" type="sibTrans" cxnId="{A1BADFFE-DB04-4C67-93F4-1D7CEE93A1E9}">
      <dgm:prSet/>
      <dgm:spPr/>
      <dgm:t>
        <a:bodyPr/>
        <a:lstStyle/>
        <a:p>
          <a:endParaRPr lang="de-CH"/>
        </a:p>
      </dgm:t>
    </dgm:pt>
    <dgm:pt modelId="{DFC921BA-0A77-4F6D-B260-99BF231B3E39}">
      <dgm:prSet phldrT="[Text]" custT="1"/>
      <dgm:spPr/>
      <dgm:t>
        <a:bodyPr/>
        <a:lstStyle/>
        <a:p>
          <a:endParaRPr lang="de-CH" sz="1800" dirty="0"/>
        </a:p>
      </dgm:t>
    </dgm:pt>
    <dgm:pt modelId="{BD96BA94-4C21-41FA-90C0-2FB867EE9C3E}" type="parTrans" cxnId="{BF0DC4AF-B3C3-4A03-B607-7E9F90039CC8}">
      <dgm:prSet/>
      <dgm:spPr/>
      <dgm:t>
        <a:bodyPr/>
        <a:lstStyle/>
        <a:p>
          <a:endParaRPr lang="de-CH"/>
        </a:p>
      </dgm:t>
    </dgm:pt>
    <dgm:pt modelId="{7F7EA3FF-6B20-4C21-BBBF-D87E5848866B}" type="sibTrans" cxnId="{BF0DC4AF-B3C3-4A03-B607-7E9F90039CC8}">
      <dgm:prSet/>
      <dgm:spPr/>
      <dgm:t>
        <a:bodyPr/>
        <a:lstStyle/>
        <a:p>
          <a:endParaRPr lang="de-CH"/>
        </a:p>
      </dgm:t>
    </dgm:pt>
    <dgm:pt modelId="{728AE21F-7158-4CF4-9F44-D2099A9FAEB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DAB85332-948F-464D-80C2-AB6CB168948A}" type="parTrans" cxnId="{D906BBCF-3363-4025-96AC-8299897C3068}">
      <dgm:prSet/>
      <dgm:spPr/>
      <dgm:t>
        <a:bodyPr/>
        <a:lstStyle/>
        <a:p>
          <a:endParaRPr lang="de-CH"/>
        </a:p>
      </dgm:t>
    </dgm:pt>
    <dgm:pt modelId="{1AB908CB-5F90-438E-99F1-5F15DB516364}" type="sibTrans" cxnId="{D906BBCF-3363-4025-96AC-8299897C3068}">
      <dgm:prSet/>
      <dgm:spPr/>
      <dgm:t>
        <a:bodyPr/>
        <a:lstStyle/>
        <a:p>
          <a:endParaRPr lang="de-CH"/>
        </a:p>
      </dgm:t>
    </dgm:pt>
    <dgm:pt modelId="{F580784B-7EDB-46B4-86C7-99CD297800B1}">
      <dgm:prSet phldrT="[Text]" custT="1"/>
      <dgm:spPr/>
      <dgm:t>
        <a:bodyPr/>
        <a:lstStyle/>
        <a:p>
          <a:endParaRPr lang="de-CH" sz="1800" dirty="0"/>
        </a:p>
      </dgm:t>
    </dgm:pt>
    <dgm:pt modelId="{E2340263-489A-42AA-865A-806219AE3735}" type="parTrans" cxnId="{04B2023C-E450-4F0A-81DC-99FC312B25D2}">
      <dgm:prSet/>
      <dgm:spPr/>
      <dgm:t>
        <a:bodyPr/>
        <a:lstStyle/>
        <a:p>
          <a:endParaRPr lang="de-CH"/>
        </a:p>
      </dgm:t>
    </dgm:pt>
    <dgm:pt modelId="{0CFD5F0F-6A98-4E73-8329-17D7B6E34871}" type="sibTrans" cxnId="{04B2023C-E450-4F0A-81DC-99FC312B25D2}">
      <dgm:prSet/>
      <dgm:spPr/>
      <dgm:t>
        <a:bodyPr/>
        <a:lstStyle/>
        <a:p>
          <a:endParaRPr lang="de-CH"/>
        </a:p>
      </dgm:t>
    </dgm:pt>
    <dgm:pt modelId="{D3048F0E-2B36-4D4F-B4D4-F97A5FD0702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497AED22-E898-4361-AB7B-26A149299ADA}" type="parTrans" cxnId="{0F53B074-F2F4-421D-A12A-DC6C0D2859A2}">
      <dgm:prSet/>
      <dgm:spPr/>
      <dgm:t>
        <a:bodyPr/>
        <a:lstStyle/>
        <a:p>
          <a:endParaRPr lang="de-CH"/>
        </a:p>
      </dgm:t>
    </dgm:pt>
    <dgm:pt modelId="{84710BD8-3B0C-4541-8AD3-490212930D8D}" type="sibTrans" cxnId="{0F53B074-F2F4-421D-A12A-DC6C0D2859A2}">
      <dgm:prSet/>
      <dgm:spPr/>
      <dgm:t>
        <a:bodyPr/>
        <a:lstStyle/>
        <a:p>
          <a:endParaRPr lang="de-CH"/>
        </a:p>
      </dgm:t>
    </dgm:pt>
    <dgm:pt modelId="{67E0E801-750C-4E4E-84B7-BCD7332F9D3F}">
      <dgm:prSet phldrT="[Text]" custT="1"/>
      <dgm:spPr/>
      <dgm:t>
        <a:bodyPr/>
        <a:lstStyle/>
        <a:p>
          <a:endParaRPr lang="de-CH" sz="1800" dirty="0"/>
        </a:p>
      </dgm:t>
    </dgm:pt>
    <dgm:pt modelId="{EE6B3FDB-90A5-4ED4-A1E3-B9C29BAE7AA2}" type="parTrans" cxnId="{F388AE0B-F9B9-4D0A-BB80-6570D7FD4A8B}">
      <dgm:prSet/>
      <dgm:spPr/>
      <dgm:t>
        <a:bodyPr/>
        <a:lstStyle/>
        <a:p>
          <a:endParaRPr lang="de-CH"/>
        </a:p>
      </dgm:t>
    </dgm:pt>
    <dgm:pt modelId="{7B95D643-78C4-4142-A236-AB9E59848F9B}" type="sibTrans" cxnId="{F388AE0B-F9B9-4D0A-BB80-6570D7FD4A8B}">
      <dgm:prSet/>
      <dgm:spPr/>
      <dgm:t>
        <a:bodyPr/>
        <a:lstStyle/>
        <a:p>
          <a:endParaRPr lang="de-CH"/>
        </a:p>
      </dgm:t>
    </dgm:pt>
    <dgm:pt modelId="{F662306D-C49C-4932-869C-194C1E944153}">
      <dgm:prSet phldrT="[Text]" custT="1"/>
      <dgm:spPr/>
      <dgm:t>
        <a:bodyPr/>
        <a:lstStyle/>
        <a:p>
          <a:endParaRPr lang="de-CH" sz="1800" dirty="0"/>
        </a:p>
      </dgm:t>
    </dgm:pt>
    <dgm:pt modelId="{6DDE661B-7A12-4B65-98FA-F375E97A93B0}" type="parTrans" cxnId="{B6B0D4AB-221B-4B26-B438-943A2402DC92}">
      <dgm:prSet/>
      <dgm:spPr/>
      <dgm:t>
        <a:bodyPr/>
        <a:lstStyle/>
        <a:p>
          <a:endParaRPr lang="de-CH"/>
        </a:p>
      </dgm:t>
    </dgm:pt>
    <dgm:pt modelId="{7011D278-BAF3-4116-B260-8A7BDB7BF504}" type="sibTrans" cxnId="{B6B0D4AB-221B-4B26-B438-943A2402DC92}">
      <dgm:prSet/>
      <dgm:spPr/>
      <dgm:t>
        <a:bodyPr/>
        <a:lstStyle/>
        <a:p>
          <a:endParaRPr lang="de-CH"/>
        </a:p>
      </dgm:t>
    </dgm:pt>
    <dgm:pt modelId="{2317BED0-55D0-4232-B9AB-F828FDCF7E2C}">
      <dgm:prSet phldrT="[Text]" custT="1"/>
      <dgm:spPr/>
      <dgm:t>
        <a:bodyPr/>
        <a:lstStyle/>
        <a:p>
          <a:endParaRPr lang="de-CH" sz="1800" dirty="0"/>
        </a:p>
      </dgm:t>
    </dgm:pt>
    <dgm:pt modelId="{C31DC0D6-1433-4347-8B34-AB6F279C7816}" type="parTrans" cxnId="{8C31293A-A91A-44C4-81A2-625D8A949138}">
      <dgm:prSet/>
      <dgm:spPr/>
      <dgm:t>
        <a:bodyPr/>
        <a:lstStyle/>
        <a:p>
          <a:endParaRPr lang="de-CH"/>
        </a:p>
      </dgm:t>
    </dgm:pt>
    <dgm:pt modelId="{6A120DB2-A17B-4F2E-82F0-13EE5D78041B}" type="sibTrans" cxnId="{8C31293A-A91A-44C4-81A2-625D8A949138}">
      <dgm:prSet/>
      <dgm:spPr/>
      <dgm:t>
        <a:bodyPr/>
        <a:lstStyle/>
        <a:p>
          <a:endParaRPr lang="de-CH"/>
        </a:p>
      </dgm:t>
    </dgm:pt>
    <dgm:pt modelId="{EC9801AE-635B-4DD6-886E-B89D5261E9CA}">
      <dgm:prSet phldrT="[Text]" custT="1"/>
      <dgm:spPr/>
      <dgm:t>
        <a:bodyPr/>
        <a:lstStyle/>
        <a:p>
          <a:endParaRPr lang="de-CH" sz="1800" dirty="0"/>
        </a:p>
      </dgm:t>
    </dgm:pt>
    <dgm:pt modelId="{D08A8C4F-153A-40A7-8AA5-6474063FA6FE}" type="parTrans" cxnId="{0841A444-5B08-4197-98E1-AB12FC19C4A6}">
      <dgm:prSet/>
      <dgm:spPr/>
      <dgm:t>
        <a:bodyPr/>
        <a:lstStyle/>
        <a:p>
          <a:endParaRPr lang="de-CH"/>
        </a:p>
      </dgm:t>
    </dgm:pt>
    <dgm:pt modelId="{0F26E744-855D-4ED9-9B1D-AB052900277C}" type="sibTrans" cxnId="{0841A444-5B08-4197-98E1-AB12FC19C4A6}">
      <dgm:prSet/>
      <dgm:spPr/>
      <dgm:t>
        <a:bodyPr/>
        <a:lstStyle/>
        <a:p>
          <a:endParaRPr lang="de-CH"/>
        </a:p>
      </dgm:t>
    </dgm:pt>
    <dgm:pt modelId="{D79AEEF2-06DF-4273-8E30-43E1C42390A8}">
      <dgm:prSet phldrT="[Text]" custT="1"/>
      <dgm:spPr/>
      <dgm:t>
        <a:bodyPr/>
        <a:lstStyle/>
        <a:p>
          <a:endParaRPr lang="de-CH" sz="1800" dirty="0"/>
        </a:p>
      </dgm:t>
    </dgm:pt>
    <dgm:pt modelId="{2BE9EF97-3A81-4CB7-ACA4-5A1EEEFB563C}" type="parTrans" cxnId="{7472FD62-16D8-4B0B-9A61-252DE896F71C}">
      <dgm:prSet/>
      <dgm:spPr/>
      <dgm:t>
        <a:bodyPr/>
        <a:lstStyle/>
        <a:p>
          <a:endParaRPr lang="de-CH"/>
        </a:p>
      </dgm:t>
    </dgm:pt>
    <dgm:pt modelId="{3EFCF133-3E41-4182-A2F0-BF424C614666}" type="sibTrans" cxnId="{7472FD62-16D8-4B0B-9A61-252DE896F71C}">
      <dgm:prSet/>
      <dgm:spPr/>
      <dgm:t>
        <a:bodyPr/>
        <a:lstStyle/>
        <a:p>
          <a:endParaRPr lang="de-CH"/>
        </a:p>
      </dgm:t>
    </dgm:pt>
    <dgm:pt modelId="{0333ED42-F3B4-4805-BEDC-CC4CC96E32C6}" type="pres">
      <dgm:prSet presAssocID="{A8A1D455-4C32-4E80-9417-7BDB8ACE60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DF4C17-0644-469B-9219-7D8065FC1A34}" type="pres">
      <dgm:prSet presAssocID="{8A9870BA-D339-47B4-BC23-AC0441EC2650}" presName="composite" presStyleCnt="0"/>
      <dgm:spPr/>
      <dgm:t>
        <a:bodyPr/>
        <a:lstStyle/>
        <a:p>
          <a:endParaRPr lang="de-CH"/>
        </a:p>
      </dgm:t>
    </dgm:pt>
    <dgm:pt modelId="{9A525D47-14B2-4F0B-85D8-FD3EB0402421}" type="pres">
      <dgm:prSet presAssocID="{8A9870BA-D339-47B4-BC23-AC0441EC2650}" presName="bentUpArrow1" presStyleLbl="alignImgPlace1" presStyleIdx="0" presStyleCnt="3" custLinFactNeighborX="-36243"/>
      <dgm:spPr/>
      <dgm:t>
        <a:bodyPr/>
        <a:lstStyle/>
        <a:p>
          <a:endParaRPr lang="de-CH"/>
        </a:p>
      </dgm:t>
    </dgm:pt>
    <dgm:pt modelId="{2BE033E5-5E65-4ABF-9D27-5FFF8CF71BCD}" type="pres">
      <dgm:prSet presAssocID="{8A9870BA-D339-47B4-BC23-AC0441EC2650}" presName="ParentText" presStyleLbl="node1" presStyleIdx="0" presStyleCnt="4" custLinFactNeighborX="-31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4EFC377-AFF7-4383-8611-A4AC615569BE}" type="pres">
      <dgm:prSet presAssocID="{8A9870BA-D339-47B4-BC23-AC0441EC2650}" presName="ChildText" presStyleLbl="revTx" presStyleIdx="0" presStyleCnt="4" custScaleX="238507" custLinFactNeighborX="25381" custLinFactNeighborY="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22D87F-87A1-4378-93BD-A024FAA06FCA}" type="pres">
      <dgm:prSet presAssocID="{10D599EB-1A9C-4E25-97CB-68FF27F84256}" presName="sibTrans" presStyleCnt="0"/>
      <dgm:spPr/>
      <dgm:t>
        <a:bodyPr/>
        <a:lstStyle/>
        <a:p>
          <a:endParaRPr lang="de-CH"/>
        </a:p>
      </dgm:t>
    </dgm:pt>
    <dgm:pt modelId="{535008E4-55E5-456A-9C29-F69CD2BCAE8D}" type="pres">
      <dgm:prSet presAssocID="{8BCB5790-2370-438E-89B2-6677537FC316}" presName="composite" presStyleCnt="0"/>
      <dgm:spPr/>
      <dgm:t>
        <a:bodyPr/>
        <a:lstStyle/>
        <a:p>
          <a:endParaRPr lang="de-CH"/>
        </a:p>
      </dgm:t>
    </dgm:pt>
    <dgm:pt modelId="{6FB92FAA-8355-4FEC-9356-67979D72B354}" type="pres">
      <dgm:prSet presAssocID="{8BCB5790-2370-438E-89B2-6677537FC316}" presName="bentUpArrow1" presStyleLbl="alignImgPlace1" presStyleIdx="1" presStyleCnt="3" custLinFactNeighborX="-42745"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CCCE12E7-E5B8-4F58-8431-0C12B0F81C58}" type="pres">
      <dgm:prSet presAssocID="{8BCB5790-2370-438E-89B2-6677537FC316}" presName="ParentText" presStyleLbl="node1" presStyleIdx="1" presStyleCnt="4" custLinFactNeighborX="-357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B0D8-72C7-45B2-B090-B32ABD564FCD}" type="pres">
      <dgm:prSet presAssocID="{8BCB5790-2370-438E-89B2-6677537FC316}" presName="ChildText" presStyleLbl="revTx" presStyleIdx="1" presStyleCnt="4" custScaleX="403436" custLinFactX="1800" custLinFactNeighborX="100000" custLinFactNeighborY="1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8D534AE-E9A5-456F-81F7-D7135646A9E4}" type="pres">
      <dgm:prSet presAssocID="{130E227E-2C03-4282-9762-015E479A2BEA}" presName="sibTrans" presStyleCnt="0"/>
      <dgm:spPr/>
      <dgm:t>
        <a:bodyPr/>
        <a:lstStyle/>
        <a:p>
          <a:endParaRPr lang="de-CH"/>
        </a:p>
      </dgm:t>
    </dgm:pt>
    <dgm:pt modelId="{BF2718C2-428D-408F-A8E3-6A22CE1161D5}" type="pres">
      <dgm:prSet presAssocID="{728AE21F-7158-4CF4-9F44-D2099A9FAEB8}" presName="composite" presStyleCnt="0"/>
      <dgm:spPr/>
      <dgm:t>
        <a:bodyPr/>
        <a:lstStyle/>
        <a:p>
          <a:endParaRPr lang="de-CH"/>
        </a:p>
      </dgm:t>
    </dgm:pt>
    <dgm:pt modelId="{F3F94BDD-D93C-4EB6-8AFF-FDEC6505EA29}" type="pres">
      <dgm:prSet presAssocID="{728AE21F-7158-4CF4-9F44-D2099A9FAEB8}" presName="bentUpArrow1" presStyleLbl="alignImgPlace1" presStyleIdx="2" presStyleCnt="3" custLinFactNeighborX="-18653"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7C9C6413-B337-4A66-8542-181936D08323}" type="pres">
      <dgm:prSet presAssocID="{728AE21F-7158-4CF4-9F44-D2099A9FAEB8}" presName="ParentText" presStyleLbl="node1" presStyleIdx="2" presStyleCnt="4" custLinFactNeighborX="-19484" custLinFactNeighborY="1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C2D28C-794C-46F8-B203-EACC2F42DFC0}" type="pres">
      <dgm:prSet presAssocID="{728AE21F-7158-4CF4-9F44-D2099A9FAEB8}" presName="ChildText" presStyleLbl="revTx" presStyleIdx="2" presStyleCnt="4" custScaleX="291615" custLinFactNeighborX="68291" custLinFactNeighborY="59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4B52D6-F94E-4BDB-B6E4-ED60411C344B}" type="pres">
      <dgm:prSet presAssocID="{1AB908CB-5F90-438E-99F1-5F15DB516364}" presName="sibTrans" presStyleCnt="0"/>
      <dgm:spPr/>
      <dgm:t>
        <a:bodyPr/>
        <a:lstStyle/>
        <a:p>
          <a:endParaRPr lang="de-CH"/>
        </a:p>
      </dgm:t>
    </dgm:pt>
    <dgm:pt modelId="{13450495-0598-4CB5-B217-5B36EEF6797A}" type="pres">
      <dgm:prSet presAssocID="{D3048F0E-2B36-4D4F-B4D4-F97A5FD07023}" presName="composite" presStyleCnt="0"/>
      <dgm:spPr/>
      <dgm:t>
        <a:bodyPr/>
        <a:lstStyle/>
        <a:p>
          <a:endParaRPr lang="de-CH"/>
        </a:p>
      </dgm:t>
    </dgm:pt>
    <dgm:pt modelId="{C2AE311F-8BBD-4734-9B78-465F3C6AAF7A}" type="pres">
      <dgm:prSet presAssocID="{D3048F0E-2B36-4D4F-B4D4-F97A5FD07023}" presName="ParentText" presStyleLbl="node1" presStyleIdx="3" presStyleCnt="4" custLinFactNeighborX="-135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6E774FE-2729-439D-889B-C5312A503348}" type="pres">
      <dgm:prSet presAssocID="{D3048F0E-2B36-4D4F-B4D4-F97A5FD07023}" presName="FinalChildText" presStyleLbl="revTx" presStyleIdx="3" presStyleCnt="4" custScaleX="171385" custLinFactNeighborX="1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ADFFE-DB04-4C67-93F4-1D7CEE93A1E9}" srcId="{A8A1D455-4C32-4E80-9417-7BDB8ACE605C}" destId="{8BCB5790-2370-438E-89B2-6677537FC316}" srcOrd="1" destOrd="0" parTransId="{0BEEABD1-E36B-42F6-ADE8-E7D8A239CB7E}" sibTransId="{130E227E-2C03-4282-9762-015E479A2BEA}"/>
    <dgm:cxn modelId="{6ED7016D-F06F-4F57-AD1A-96F4225F0F18}" type="presOf" srcId="{67E0E801-750C-4E4E-84B7-BCD7332F9D3F}" destId="{00C2D28C-794C-46F8-B203-EACC2F42DFC0}" srcOrd="0" destOrd="1" presId="urn:microsoft.com/office/officeart/2005/8/layout/StepDownProcess"/>
    <dgm:cxn modelId="{8C31293A-A91A-44C4-81A2-625D8A949138}" srcId="{D3048F0E-2B36-4D4F-B4D4-F97A5FD07023}" destId="{2317BED0-55D0-4232-B9AB-F828FDCF7E2C}" srcOrd="0" destOrd="0" parTransId="{C31DC0D6-1433-4347-8B34-AB6F279C7816}" sibTransId="{6A120DB2-A17B-4F2E-82F0-13EE5D78041B}"/>
    <dgm:cxn modelId="{E76B14C4-0600-47F7-8AAC-379E308CAE06}" type="presOf" srcId="{D79AEEF2-06DF-4273-8E30-43E1C42390A8}" destId="{C60AB0D8-72C7-45B2-B090-B32ABD564FCD}" srcOrd="0" destOrd="1" presId="urn:microsoft.com/office/officeart/2005/8/layout/StepDownProcess"/>
    <dgm:cxn modelId="{7A30BF37-B34C-40C6-B1BF-D61ABE58039E}" type="presOf" srcId="{EC9801AE-635B-4DD6-886E-B89D5261E9CA}" destId="{00C2D28C-794C-46F8-B203-EACC2F42DFC0}" srcOrd="0" destOrd="2" presId="urn:microsoft.com/office/officeart/2005/8/layout/StepDownProcess"/>
    <dgm:cxn modelId="{7472FD62-16D8-4B0B-9A61-252DE896F71C}" srcId="{8BCB5790-2370-438E-89B2-6677537FC316}" destId="{D79AEEF2-06DF-4273-8E30-43E1C42390A8}" srcOrd="1" destOrd="0" parTransId="{2BE9EF97-3A81-4CB7-ACA4-5A1EEEFB563C}" sibTransId="{3EFCF133-3E41-4182-A2F0-BF424C614666}"/>
    <dgm:cxn modelId="{A23EB9E5-F4BE-456A-BAAE-C11F06C0244B}" type="presOf" srcId="{8BCB5790-2370-438E-89B2-6677537FC316}" destId="{CCCE12E7-E5B8-4F58-8431-0C12B0F81C58}" srcOrd="0" destOrd="0" presId="urn:microsoft.com/office/officeart/2005/8/layout/StepDownProcess"/>
    <dgm:cxn modelId="{7748221D-B7B4-4A98-9AB0-A4260060A060}" type="presOf" srcId="{2317BED0-55D0-4232-B9AB-F828FDCF7E2C}" destId="{C6E774FE-2729-439D-889B-C5312A503348}" srcOrd="0" destOrd="0" presId="urn:microsoft.com/office/officeart/2005/8/layout/StepDownProcess"/>
    <dgm:cxn modelId="{24245778-DAA7-4F42-953A-89B238C01DED}" type="presOf" srcId="{8A9870BA-D339-47B4-BC23-AC0441EC2650}" destId="{2BE033E5-5E65-4ABF-9D27-5FFF8CF71BCD}" srcOrd="0" destOrd="0" presId="urn:microsoft.com/office/officeart/2005/8/layout/StepDownProcess"/>
    <dgm:cxn modelId="{B61A85D7-B952-4600-9A1F-15199555283F}" type="presOf" srcId="{A8A1D455-4C32-4E80-9417-7BDB8ACE605C}" destId="{0333ED42-F3B4-4805-BEDC-CC4CC96E32C6}" srcOrd="0" destOrd="0" presId="urn:microsoft.com/office/officeart/2005/8/layout/StepDownProcess"/>
    <dgm:cxn modelId="{97488FF8-F91D-4772-9CEB-02BEF09F419F}" type="presOf" srcId="{F662306D-C49C-4932-869C-194C1E944153}" destId="{C60AB0D8-72C7-45B2-B090-B32ABD564FCD}" srcOrd="0" destOrd="2" presId="urn:microsoft.com/office/officeart/2005/8/layout/StepDownProcess"/>
    <dgm:cxn modelId="{9627E3CC-0945-442A-951A-1250813E904A}" type="presOf" srcId="{69CED97B-2272-4079-8819-61AAC294EBDB}" destId="{D4EFC377-AFF7-4383-8611-A4AC615569BE}" srcOrd="0" destOrd="0" presId="urn:microsoft.com/office/officeart/2005/8/layout/StepDownProcess"/>
    <dgm:cxn modelId="{6E1A4464-3224-4674-85E8-82A197F8442A}" type="presOf" srcId="{D3048F0E-2B36-4D4F-B4D4-F97A5FD07023}" destId="{C2AE311F-8BBD-4734-9B78-465F3C6AAF7A}" srcOrd="0" destOrd="0" presId="urn:microsoft.com/office/officeart/2005/8/layout/StepDownProcess"/>
    <dgm:cxn modelId="{0841A444-5B08-4197-98E1-AB12FC19C4A6}" srcId="{728AE21F-7158-4CF4-9F44-D2099A9FAEB8}" destId="{EC9801AE-635B-4DD6-886E-B89D5261E9CA}" srcOrd="2" destOrd="0" parTransId="{D08A8C4F-153A-40A7-8AA5-6474063FA6FE}" sibTransId="{0F26E744-855D-4ED9-9B1D-AB052900277C}"/>
    <dgm:cxn modelId="{1CF15626-B626-4EA1-A344-FAF63E37BF6D}" type="presOf" srcId="{DFC921BA-0A77-4F6D-B260-99BF231B3E39}" destId="{C60AB0D8-72C7-45B2-B090-B32ABD564FCD}" srcOrd="0" destOrd="0" presId="urn:microsoft.com/office/officeart/2005/8/layout/StepDownProcess"/>
    <dgm:cxn modelId="{41B577CB-194E-4357-933D-3D0044704064}" srcId="{8A9870BA-D339-47B4-BC23-AC0441EC2650}" destId="{69CED97B-2272-4079-8819-61AAC294EBDB}" srcOrd="0" destOrd="0" parTransId="{7666553C-D2D3-4173-ADEC-10C7B3655297}" sibTransId="{B183491E-22E7-4A84-979A-CE265DD0C00D}"/>
    <dgm:cxn modelId="{D906BBCF-3363-4025-96AC-8299897C3068}" srcId="{A8A1D455-4C32-4E80-9417-7BDB8ACE605C}" destId="{728AE21F-7158-4CF4-9F44-D2099A9FAEB8}" srcOrd="2" destOrd="0" parTransId="{DAB85332-948F-464D-80C2-AB6CB168948A}" sibTransId="{1AB908CB-5F90-438E-99F1-5F15DB516364}"/>
    <dgm:cxn modelId="{7EB265DA-A214-49DF-93B9-A152CE886238}" type="presOf" srcId="{728AE21F-7158-4CF4-9F44-D2099A9FAEB8}" destId="{7C9C6413-B337-4A66-8542-181936D08323}" srcOrd="0" destOrd="0" presId="urn:microsoft.com/office/officeart/2005/8/layout/StepDownProcess"/>
    <dgm:cxn modelId="{91654B70-19E4-45CE-8D2A-C0AF5B42A4E4}" srcId="{A8A1D455-4C32-4E80-9417-7BDB8ACE605C}" destId="{8A9870BA-D339-47B4-BC23-AC0441EC2650}" srcOrd="0" destOrd="0" parTransId="{21D678CF-C962-473D-BA23-11FDBC61AF35}" sibTransId="{10D599EB-1A9C-4E25-97CB-68FF27F84256}"/>
    <dgm:cxn modelId="{BF0DC4AF-B3C3-4A03-B607-7E9F90039CC8}" srcId="{8BCB5790-2370-438E-89B2-6677537FC316}" destId="{DFC921BA-0A77-4F6D-B260-99BF231B3E39}" srcOrd="0" destOrd="0" parTransId="{BD96BA94-4C21-41FA-90C0-2FB867EE9C3E}" sibTransId="{7F7EA3FF-6B20-4C21-BBBF-D87E5848866B}"/>
    <dgm:cxn modelId="{F388AE0B-F9B9-4D0A-BB80-6570D7FD4A8B}" srcId="{728AE21F-7158-4CF4-9F44-D2099A9FAEB8}" destId="{67E0E801-750C-4E4E-84B7-BCD7332F9D3F}" srcOrd="1" destOrd="0" parTransId="{EE6B3FDB-90A5-4ED4-A1E3-B9C29BAE7AA2}" sibTransId="{7B95D643-78C4-4142-A236-AB9E59848F9B}"/>
    <dgm:cxn modelId="{04B2023C-E450-4F0A-81DC-99FC312B25D2}" srcId="{728AE21F-7158-4CF4-9F44-D2099A9FAEB8}" destId="{F580784B-7EDB-46B4-86C7-99CD297800B1}" srcOrd="0" destOrd="0" parTransId="{E2340263-489A-42AA-865A-806219AE3735}" sibTransId="{0CFD5F0F-6A98-4E73-8329-17D7B6E34871}"/>
    <dgm:cxn modelId="{B6B0D4AB-221B-4B26-B438-943A2402DC92}" srcId="{8BCB5790-2370-438E-89B2-6677537FC316}" destId="{F662306D-C49C-4932-869C-194C1E944153}" srcOrd="2" destOrd="0" parTransId="{6DDE661B-7A12-4B65-98FA-F375E97A93B0}" sibTransId="{7011D278-BAF3-4116-B260-8A7BDB7BF504}"/>
    <dgm:cxn modelId="{CA1642D7-65FD-4E76-9EFB-62CAC5D14D00}" type="presOf" srcId="{F580784B-7EDB-46B4-86C7-99CD297800B1}" destId="{00C2D28C-794C-46F8-B203-EACC2F42DFC0}" srcOrd="0" destOrd="0" presId="urn:microsoft.com/office/officeart/2005/8/layout/StepDownProcess"/>
    <dgm:cxn modelId="{0F53B074-F2F4-421D-A12A-DC6C0D2859A2}" srcId="{A8A1D455-4C32-4E80-9417-7BDB8ACE605C}" destId="{D3048F0E-2B36-4D4F-B4D4-F97A5FD07023}" srcOrd="3" destOrd="0" parTransId="{497AED22-E898-4361-AB7B-26A149299ADA}" sibTransId="{84710BD8-3B0C-4541-8AD3-490212930D8D}"/>
    <dgm:cxn modelId="{F183E6D6-7623-4F11-88B2-B3DBA57664A9}" type="presParOf" srcId="{0333ED42-F3B4-4805-BEDC-CC4CC96E32C6}" destId="{ACDF4C17-0644-469B-9219-7D8065FC1A34}" srcOrd="0" destOrd="0" presId="urn:microsoft.com/office/officeart/2005/8/layout/StepDownProcess"/>
    <dgm:cxn modelId="{5BC18DCD-B66C-4E6A-B66A-19C6D06F5423}" type="presParOf" srcId="{ACDF4C17-0644-469B-9219-7D8065FC1A34}" destId="{9A525D47-14B2-4F0B-85D8-FD3EB0402421}" srcOrd="0" destOrd="0" presId="urn:microsoft.com/office/officeart/2005/8/layout/StepDownProcess"/>
    <dgm:cxn modelId="{6AE76D74-F986-42A8-BBBA-09FD99C2C6BE}" type="presParOf" srcId="{ACDF4C17-0644-469B-9219-7D8065FC1A34}" destId="{2BE033E5-5E65-4ABF-9D27-5FFF8CF71BCD}" srcOrd="1" destOrd="0" presId="urn:microsoft.com/office/officeart/2005/8/layout/StepDownProcess"/>
    <dgm:cxn modelId="{9001FBC5-E3F6-4E4C-957C-1E9889E4B50B}" type="presParOf" srcId="{ACDF4C17-0644-469B-9219-7D8065FC1A34}" destId="{D4EFC377-AFF7-4383-8611-A4AC615569BE}" srcOrd="2" destOrd="0" presId="urn:microsoft.com/office/officeart/2005/8/layout/StepDownProcess"/>
    <dgm:cxn modelId="{BEDF0F23-87A5-4E12-8699-C186197FCF2E}" type="presParOf" srcId="{0333ED42-F3B4-4805-BEDC-CC4CC96E32C6}" destId="{4822D87F-87A1-4378-93BD-A024FAA06FCA}" srcOrd="1" destOrd="0" presId="urn:microsoft.com/office/officeart/2005/8/layout/StepDownProcess"/>
    <dgm:cxn modelId="{FB2C969B-820B-4ED1-81C4-F51623DCBD37}" type="presParOf" srcId="{0333ED42-F3B4-4805-BEDC-CC4CC96E32C6}" destId="{535008E4-55E5-456A-9C29-F69CD2BCAE8D}" srcOrd="2" destOrd="0" presId="urn:microsoft.com/office/officeart/2005/8/layout/StepDownProcess"/>
    <dgm:cxn modelId="{3CB626A4-2035-4BFA-ABA2-9B4CFDB5D702}" type="presParOf" srcId="{535008E4-55E5-456A-9C29-F69CD2BCAE8D}" destId="{6FB92FAA-8355-4FEC-9356-67979D72B354}" srcOrd="0" destOrd="0" presId="urn:microsoft.com/office/officeart/2005/8/layout/StepDownProcess"/>
    <dgm:cxn modelId="{FA37563B-1EF1-4BDF-9392-B335D22A2CBA}" type="presParOf" srcId="{535008E4-55E5-456A-9C29-F69CD2BCAE8D}" destId="{CCCE12E7-E5B8-4F58-8431-0C12B0F81C58}" srcOrd="1" destOrd="0" presId="urn:microsoft.com/office/officeart/2005/8/layout/StepDownProcess"/>
    <dgm:cxn modelId="{47E831DE-4735-4BB8-B3BB-FE9BC5F35003}" type="presParOf" srcId="{535008E4-55E5-456A-9C29-F69CD2BCAE8D}" destId="{C60AB0D8-72C7-45B2-B090-B32ABD564FCD}" srcOrd="2" destOrd="0" presId="urn:microsoft.com/office/officeart/2005/8/layout/StepDownProcess"/>
    <dgm:cxn modelId="{455C8081-B4F9-427E-B9B6-73DA5189F9EA}" type="presParOf" srcId="{0333ED42-F3B4-4805-BEDC-CC4CC96E32C6}" destId="{B8D534AE-E9A5-456F-81F7-D7135646A9E4}" srcOrd="3" destOrd="0" presId="urn:microsoft.com/office/officeart/2005/8/layout/StepDownProcess"/>
    <dgm:cxn modelId="{F9BDA9E1-4F7B-454C-823E-86AAA7C94EA8}" type="presParOf" srcId="{0333ED42-F3B4-4805-BEDC-CC4CC96E32C6}" destId="{BF2718C2-428D-408F-A8E3-6A22CE1161D5}" srcOrd="4" destOrd="0" presId="urn:microsoft.com/office/officeart/2005/8/layout/StepDownProcess"/>
    <dgm:cxn modelId="{69F2CB90-77A6-441B-86A7-C9BE4F9B5547}" type="presParOf" srcId="{BF2718C2-428D-408F-A8E3-6A22CE1161D5}" destId="{F3F94BDD-D93C-4EB6-8AFF-FDEC6505EA29}" srcOrd="0" destOrd="0" presId="urn:microsoft.com/office/officeart/2005/8/layout/StepDownProcess"/>
    <dgm:cxn modelId="{123F93BF-E48A-4BB6-8B7A-808BE14B0C9D}" type="presParOf" srcId="{BF2718C2-428D-408F-A8E3-6A22CE1161D5}" destId="{7C9C6413-B337-4A66-8542-181936D08323}" srcOrd="1" destOrd="0" presId="urn:microsoft.com/office/officeart/2005/8/layout/StepDownProcess"/>
    <dgm:cxn modelId="{29B25CF0-94DF-4B41-A063-F3A9A16FB5E0}" type="presParOf" srcId="{BF2718C2-428D-408F-A8E3-6A22CE1161D5}" destId="{00C2D28C-794C-46F8-B203-EACC2F42DFC0}" srcOrd="2" destOrd="0" presId="urn:microsoft.com/office/officeart/2005/8/layout/StepDownProcess"/>
    <dgm:cxn modelId="{A96C8F42-89CA-4C0B-90ED-2DA02689AF71}" type="presParOf" srcId="{0333ED42-F3B4-4805-BEDC-CC4CC96E32C6}" destId="{EA4B52D6-F94E-4BDB-B6E4-ED60411C344B}" srcOrd="5" destOrd="0" presId="urn:microsoft.com/office/officeart/2005/8/layout/StepDownProcess"/>
    <dgm:cxn modelId="{6A6DB2F2-DA28-4C1A-9FBD-11A5574EED8B}" type="presParOf" srcId="{0333ED42-F3B4-4805-BEDC-CC4CC96E32C6}" destId="{13450495-0598-4CB5-B217-5B36EEF6797A}" srcOrd="6" destOrd="0" presId="urn:microsoft.com/office/officeart/2005/8/layout/StepDownProcess"/>
    <dgm:cxn modelId="{B3C2894D-48F5-435B-BB4C-F0A011FCAFA6}" type="presParOf" srcId="{13450495-0598-4CB5-B217-5B36EEF6797A}" destId="{C2AE311F-8BBD-4734-9B78-465F3C6AAF7A}" srcOrd="0" destOrd="0" presId="urn:microsoft.com/office/officeart/2005/8/layout/StepDownProcess"/>
    <dgm:cxn modelId="{F675B812-DC2B-46C4-B805-D41C87CAFA22}" type="presParOf" srcId="{13450495-0598-4CB5-B217-5B36EEF6797A}" destId="{C6E774FE-2729-439D-889B-C5312A5033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A1D455-4C32-4E80-9417-7BDB8ACE60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A9870BA-D339-47B4-BC23-AC0441EC2650}">
      <dgm:prSet phldrT="[Text]" custT="1"/>
      <dgm:spPr/>
      <dgm:t>
        <a:bodyPr/>
        <a:lstStyle/>
        <a:p>
          <a:r>
            <a:rPr lang="en-US" sz="2100" dirty="0" smtClean="0"/>
            <a:t>Record sequence</a:t>
          </a:r>
          <a:endParaRPr lang="de-CH" sz="2100" dirty="0"/>
        </a:p>
      </dgm:t>
    </dgm:pt>
    <dgm:pt modelId="{21D678CF-C962-473D-BA23-11FDBC61AF35}" type="parTrans" cxnId="{91654B70-19E4-45CE-8D2A-C0AF5B42A4E4}">
      <dgm:prSet/>
      <dgm:spPr/>
      <dgm:t>
        <a:bodyPr/>
        <a:lstStyle/>
        <a:p>
          <a:endParaRPr lang="de-CH"/>
        </a:p>
      </dgm:t>
    </dgm:pt>
    <dgm:pt modelId="{10D599EB-1A9C-4E25-97CB-68FF27F84256}" type="sibTrans" cxnId="{91654B70-19E4-45CE-8D2A-C0AF5B42A4E4}">
      <dgm:prSet/>
      <dgm:spPr/>
      <dgm:t>
        <a:bodyPr/>
        <a:lstStyle/>
        <a:p>
          <a:endParaRPr lang="de-CH"/>
        </a:p>
      </dgm:t>
    </dgm:pt>
    <dgm:pt modelId="{69CED97B-2272-4079-8819-61AAC294EBDB}">
      <dgm:prSet phldrT="[Text]" custT="1"/>
      <dgm:spPr/>
      <dgm:t>
        <a:bodyPr/>
        <a:lstStyle/>
        <a:p>
          <a:r>
            <a:rPr lang="en-US" sz="1800" dirty="0" smtClean="0"/>
            <a:t>On emulated device</a:t>
          </a:r>
          <a:endParaRPr lang="de-CH" sz="1800" dirty="0"/>
        </a:p>
      </dgm:t>
    </dgm:pt>
    <dgm:pt modelId="{7666553C-D2D3-4173-ADEC-10C7B3655297}" type="parTrans" cxnId="{41B577CB-194E-4357-933D-3D0044704064}">
      <dgm:prSet/>
      <dgm:spPr/>
      <dgm:t>
        <a:bodyPr/>
        <a:lstStyle/>
        <a:p>
          <a:endParaRPr lang="de-CH"/>
        </a:p>
      </dgm:t>
    </dgm:pt>
    <dgm:pt modelId="{B183491E-22E7-4A84-979A-CE265DD0C00D}" type="sibTrans" cxnId="{41B577CB-194E-4357-933D-3D0044704064}">
      <dgm:prSet/>
      <dgm:spPr/>
      <dgm:t>
        <a:bodyPr/>
        <a:lstStyle/>
        <a:p>
          <a:endParaRPr lang="de-CH"/>
        </a:p>
      </dgm:t>
    </dgm:pt>
    <dgm:pt modelId="{8BCB5790-2370-438E-89B2-6677537FC316}">
      <dgm:prSet phldrT="[Text]" custT="1"/>
      <dgm:spPr/>
      <dgm:t>
        <a:bodyPr/>
        <a:lstStyle/>
        <a:p>
          <a:r>
            <a:rPr lang="en-US" sz="2100" dirty="0" smtClean="0"/>
            <a:t>Visualize sequence</a:t>
          </a:r>
          <a:endParaRPr lang="de-CH" sz="2100" dirty="0"/>
        </a:p>
      </dgm:t>
    </dgm:pt>
    <dgm:pt modelId="{0BEEABD1-E36B-42F6-ADE8-E7D8A239CB7E}" type="parTrans" cxnId="{A1BADFFE-DB04-4C67-93F4-1D7CEE93A1E9}">
      <dgm:prSet/>
      <dgm:spPr/>
      <dgm:t>
        <a:bodyPr/>
        <a:lstStyle/>
        <a:p>
          <a:endParaRPr lang="de-CH"/>
        </a:p>
      </dgm:t>
    </dgm:pt>
    <dgm:pt modelId="{130E227E-2C03-4282-9762-015E479A2BEA}" type="sibTrans" cxnId="{A1BADFFE-DB04-4C67-93F4-1D7CEE93A1E9}">
      <dgm:prSet/>
      <dgm:spPr/>
      <dgm:t>
        <a:bodyPr/>
        <a:lstStyle/>
        <a:p>
          <a:endParaRPr lang="de-CH"/>
        </a:p>
      </dgm:t>
    </dgm:pt>
    <dgm:pt modelId="{DFC921BA-0A77-4F6D-B260-99BF231B3E39}">
      <dgm:prSet phldrT="[Text]" custT="1"/>
      <dgm:spPr/>
      <dgm:t>
        <a:bodyPr/>
        <a:lstStyle/>
        <a:p>
          <a:r>
            <a:rPr lang="en-US" sz="1800" dirty="0" smtClean="0"/>
            <a:t>Display events in a timeline</a:t>
          </a:r>
          <a:endParaRPr lang="de-CH" sz="1800" dirty="0"/>
        </a:p>
      </dgm:t>
    </dgm:pt>
    <dgm:pt modelId="{BD96BA94-4C21-41FA-90C0-2FB867EE9C3E}" type="parTrans" cxnId="{BF0DC4AF-B3C3-4A03-B607-7E9F90039CC8}">
      <dgm:prSet/>
      <dgm:spPr/>
      <dgm:t>
        <a:bodyPr/>
        <a:lstStyle/>
        <a:p>
          <a:endParaRPr lang="de-CH"/>
        </a:p>
      </dgm:t>
    </dgm:pt>
    <dgm:pt modelId="{7F7EA3FF-6B20-4C21-BBBF-D87E5848866B}" type="sibTrans" cxnId="{BF0DC4AF-B3C3-4A03-B607-7E9F90039CC8}">
      <dgm:prSet/>
      <dgm:spPr/>
      <dgm:t>
        <a:bodyPr/>
        <a:lstStyle/>
        <a:p>
          <a:endParaRPr lang="de-CH"/>
        </a:p>
      </dgm:t>
    </dgm:pt>
    <dgm:pt modelId="{728AE21F-7158-4CF4-9F44-D2099A9FAEB8}">
      <dgm:prSet phldrT="[Text]" custT="1"/>
      <dgm:spPr/>
      <dgm:t>
        <a:bodyPr/>
        <a:lstStyle/>
        <a:p>
          <a:r>
            <a:rPr lang="en-US" sz="2100" dirty="0" smtClean="0"/>
            <a:t>Adjust timing</a:t>
          </a:r>
          <a:endParaRPr lang="de-CH" sz="2100" dirty="0"/>
        </a:p>
      </dgm:t>
    </dgm:pt>
    <dgm:pt modelId="{DAB85332-948F-464D-80C2-AB6CB168948A}" type="parTrans" cxnId="{D906BBCF-3363-4025-96AC-8299897C3068}">
      <dgm:prSet/>
      <dgm:spPr/>
      <dgm:t>
        <a:bodyPr/>
        <a:lstStyle/>
        <a:p>
          <a:endParaRPr lang="de-CH"/>
        </a:p>
      </dgm:t>
    </dgm:pt>
    <dgm:pt modelId="{1AB908CB-5F90-438E-99F1-5F15DB516364}" type="sibTrans" cxnId="{D906BBCF-3363-4025-96AC-8299897C3068}">
      <dgm:prSet/>
      <dgm:spPr/>
      <dgm:t>
        <a:bodyPr/>
        <a:lstStyle/>
        <a:p>
          <a:endParaRPr lang="de-CH"/>
        </a:p>
      </dgm:t>
    </dgm:pt>
    <dgm:pt modelId="{F580784B-7EDB-46B4-86C7-99CD297800B1}">
      <dgm:prSet phldrT="[Text]" custT="1"/>
      <dgm:spPr/>
      <dgm:t>
        <a:bodyPr/>
        <a:lstStyle/>
        <a:p>
          <a:r>
            <a:rPr lang="en-US" sz="1800" dirty="0" smtClean="0"/>
            <a:t>Drag and drop sequence</a:t>
          </a:r>
          <a:endParaRPr lang="de-CH" sz="1800" dirty="0"/>
        </a:p>
      </dgm:t>
    </dgm:pt>
    <dgm:pt modelId="{E2340263-489A-42AA-865A-806219AE3735}" type="parTrans" cxnId="{04B2023C-E450-4F0A-81DC-99FC312B25D2}">
      <dgm:prSet/>
      <dgm:spPr/>
      <dgm:t>
        <a:bodyPr/>
        <a:lstStyle/>
        <a:p>
          <a:endParaRPr lang="de-CH"/>
        </a:p>
      </dgm:t>
    </dgm:pt>
    <dgm:pt modelId="{0CFD5F0F-6A98-4E73-8329-17D7B6E34871}" type="sibTrans" cxnId="{04B2023C-E450-4F0A-81DC-99FC312B25D2}">
      <dgm:prSet/>
      <dgm:spPr/>
      <dgm:t>
        <a:bodyPr/>
        <a:lstStyle/>
        <a:p>
          <a:endParaRPr lang="de-CH"/>
        </a:p>
      </dgm:t>
    </dgm:pt>
    <dgm:pt modelId="{D3048F0E-2B36-4D4F-B4D4-F97A5FD07023}">
      <dgm:prSet phldrT="[Text]" custT="1"/>
      <dgm:spPr/>
      <dgm:t>
        <a:bodyPr/>
        <a:lstStyle/>
        <a:p>
          <a:r>
            <a:rPr lang="en-US" sz="2100" dirty="0" smtClean="0"/>
            <a:t>Replay sequence</a:t>
          </a:r>
          <a:endParaRPr lang="de-CH" sz="2100" dirty="0"/>
        </a:p>
      </dgm:t>
    </dgm:pt>
    <dgm:pt modelId="{497AED22-E898-4361-AB7B-26A149299ADA}" type="parTrans" cxnId="{0F53B074-F2F4-421D-A12A-DC6C0D2859A2}">
      <dgm:prSet/>
      <dgm:spPr/>
      <dgm:t>
        <a:bodyPr/>
        <a:lstStyle/>
        <a:p>
          <a:endParaRPr lang="de-CH"/>
        </a:p>
      </dgm:t>
    </dgm:pt>
    <dgm:pt modelId="{84710BD8-3B0C-4541-8AD3-490212930D8D}" type="sibTrans" cxnId="{0F53B074-F2F4-421D-A12A-DC6C0D2859A2}">
      <dgm:prSet/>
      <dgm:spPr/>
      <dgm:t>
        <a:bodyPr/>
        <a:lstStyle/>
        <a:p>
          <a:endParaRPr lang="de-CH"/>
        </a:p>
      </dgm:t>
    </dgm:pt>
    <dgm:pt modelId="{67E0E801-750C-4E4E-84B7-BCD7332F9D3F}">
      <dgm:prSet phldrT="[Text]" custT="1"/>
      <dgm:spPr/>
      <dgm:t>
        <a:bodyPr/>
        <a:lstStyle/>
        <a:p>
          <a:r>
            <a:rPr lang="en-US" sz="1800" dirty="0" smtClean="0"/>
            <a:t>Set breakpoints</a:t>
          </a:r>
          <a:endParaRPr lang="de-CH" sz="1800" dirty="0"/>
        </a:p>
      </dgm:t>
    </dgm:pt>
    <dgm:pt modelId="{EE6B3FDB-90A5-4ED4-A1E3-B9C29BAE7AA2}" type="parTrans" cxnId="{F388AE0B-F9B9-4D0A-BB80-6570D7FD4A8B}">
      <dgm:prSet/>
      <dgm:spPr/>
      <dgm:t>
        <a:bodyPr/>
        <a:lstStyle/>
        <a:p>
          <a:endParaRPr lang="de-CH"/>
        </a:p>
      </dgm:t>
    </dgm:pt>
    <dgm:pt modelId="{7B95D643-78C4-4142-A236-AB9E59848F9B}" type="sibTrans" cxnId="{F388AE0B-F9B9-4D0A-BB80-6570D7FD4A8B}">
      <dgm:prSet/>
      <dgm:spPr/>
      <dgm:t>
        <a:bodyPr/>
        <a:lstStyle/>
        <a:p>
          <a:endParaRPr lang="de-CH"/>
        </a:p>
      </dgm:t>
    </dgm:pt>
    <dgm:pt modelId="{F662306D-C49C-4932-869C-194C1E944153}">
      <dgm:prSet phldrT="[Text]" custT="1"/>
      <dgm:spPr/>
      <dgm:t>
        <a:bodyPr/>
        <a:lstStyle/>
        <a:p>
          <a:r>
            <a:rPr lang="en-US" sz="1800" dirty="0" smtClean="0"/>
            <a:t>Move sequence to other device</a:t>
          </a:r>
          <a:endParaRPr lang="de-CH" sz="1800" dirty="0"/>
        </a:p>
      </dgm:t>
    </dgm:pt>
    <dgm:pt modelId="{6DDE661B-7A12-4B65-98FA-F375E97A93B0}" type="parTrans" cxnId="{B6B0D4AB-221B-4B26-B438-943A2402DC92}">
      <dgm:prSet/>
      <dgm:spPr/>
      <dgm:t>
        <a:bodyPr/>
        <a:lstStyle/>
        <a:p>
          <a:endParaRPr lang="de-CH"/>
        </a:p>
      </dgm:t>
    </dgm:pt>
    <dgm:pt modelId="{7011D278-BAF3-4116-B260-8A7BDB7BF504}" type="sibTrans" cxnId="{B6B0D4AB-221B-4B26-B438-943A2402DC92}">
      <dgm:prSet/>
      <dgm:spPr/>
      <dgm:t>
        <a:bodyPr/>
        <a:lstStyle/>
        <a:p>
          <a:endParaRPr lang="de-CH"/>
        </a:p>
      </dgm:t>
    </dgm:pt>
    <dgm:pt modelId="{2317BED0-55D0-4232-B9AB-F828FDCF7E2C}">
      <dgm:prSet phldrT="[Text]" custT="1"/>
      <dgm:spPr/>
      <dgm:t>
        <a:bodyPr/>
        <a:lstStyle/>
        <a:p>
          <a:r>
            <a:rPr lang="en-US" sz="1800" dirty="0" smtClean="0"/>
            <a:t>On any device</a:t>
          </a:r>
          <a:endParaRPr lang="de-CH" sz="1800" dirty="0"/>
        </a:p>
      </dgm:t>
    </dgm:pt>
    <dgm:pt modelId="{C31DC0D6-1433-4347-8B34-AB6F279C7816}" type="parTrans" cxnId="{8C31293A-A91A-44C4-81A2-625D8A949138}">
      <dgm:prSet/>
      <dgm:spPr/>
      <dgm:t>
        <a:bodyPr/>
        <a:lstStyle/>
        <a:p>
          <a:endParaRPr lang="de-CH"/>
        </a:p>
      </dgm:t>
    </dgm:pt>
    <dgm:pt modelId="{6A120DB2-A17B-4F2E-82F0-13EE5D78041B}" type="sibTrans" cxnId="{8C31293A-A91A-44C4-81A2-625D8A949138}">
      <dgm:prSet/>
      <dgm:spPr/>
      <dgm:t>
        <a:bodyPr/>
        <a:lstStyle/>
        <a:p>
          <a:endParaRPr lang="de-CH"/>
        </a:p>
      </dgm:t>
    </dgm:pt>
    <dgm:pt modelId="{EC9801AE-635B-4DD6-886E-B89D5261E9CA}">
      <dgm:prSet phldrT="[Text]" custT="1"/>
      <dgm:spPr/>
      <dgm:t>
        <a:bodyPr/>
        <a:lstStyle/>
        <a:p>
          <a:r>
            <a:rPr lang="en-US" sz="1800" dirty="0" smtClean="0"/>
            <a:t>Add breaks of one second</a:t>
          </a:r>
          <a:endParaRPr lang="de-CH" sz="1800" dirty="0"/>
        </a:p>
      </dgm:t>
    </dgm:pt>
    <dgm:pt modelId="{D08A8C4F-153A-40A7-8AA5-6474063FA6FE}" type="parTrans" cxnId="{0841A444-5B08-4197-98E1-AB12FC19C4A6}">
      <dgm:prSet/>
      <dgm:spPr/>
      <dgm:t>
        <a:bodyPr/>
        <a:lstStyle/>
        <a:p>
          <a:endParaRPr lang="de-CH"/>
        </a:p>
      </dgm:t>
    </dgm:pt>
    <dgm:pt modelId="{0F26E744-855D-4ED9-9B1D-AB052900277C}" type="sibTrans" cxnId="{0841A444-5B08-4197-98E1-AB12FC19C4A6}">
      <dgm:prSet/>
      <dgm:spPr/>
      <dgm:t>
        <a:bodyPr/>
        <a:lstStyle/>
        <a:p>
          <a:endParaRPr lang="de-CH"/>
        </a:p>
      </dgm:t>
    </dgm:pt>
    <dgm:pt modelId="{D79AEEF2-06DF-4273-8E30-43E1C42390A8}">
      <dgm:prSet phldrT="[Text]" custT="1"/>
      <dgm:spPr/>
      <dgm:t>
        <a:bodyPr/>
        <a:lstStyle/>
        <a:p>
          <a:r>
            <a:rPr lang="en-US" sz="1800" dirty="0" smtClean="0"/>
            <a:t>Save sequence</a:t>
          </a:r>
          <a:endParaRPr lang="de-CH" sz="1800" dirty="0"/>
        </a:p>
      </dgm:t>
    </dgm:pt>
    <dgm:pt modelId="{2BE9EF97-3A81-4CB7-ACA4-5A1EEEFB563C}" type="parTrans" cxnId="{7472FD62-16D8-4B0B-9A61-252DE896F71C}">
      <dgm:prSet/>
      <dgm:spPr/>
      <dgm:t>
        <a:bodyPr/>
        <a:lstStyle/>
        <a:p>
          <a:endParaRPr lang="de-CH"/>
        </a:p>
      </dgm:t>
    </dgm:pt>
    <dgm:pt modelId="{3EFCF133-3E41-4182-A2F0-BF424C614666}" type="sibTrans" cxnId="{7472FD62-16D8-4B0B-9A61-252DE896F71C}">
      <dgm:prSet/>
      <dgm:spPr/>
      <dgm:t>
        <a:bodyPr/>
        <a:lstStyle/>
        <a:p>
          <a:endParaRPr lang="de-CH"/>
        </a:p>
      </dgm:t>
    </dgm:pt>
    <dgm:pt modelId="{0333ED42-F3B4-4805-BEDC-CC4CC96E32C6}" type="pres">
      <dgm:prSet presAssocID="{A8A1D455-4C32-4E80-9417-7BDB8ACE60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DF4C17-0644-469B-9219-7D8065FC1A34}" type="pres">
      <dgm:prSet presAssocID="{8A9870BA-D339-47B4-BC23-AC0441EC2650}" presName="composite" presStyleCnt="0"/>
      <dgm:spPr/>
      <dgm:t>
        <a:bodyPr/>
        <a:lstStyle/>
        <a:p>
          <a:endParaRPr lang="de-CH"/>
        </a:p>
      </dgm:t>
    </dgm:pt>
    <dgm:pt modelId="{9A525D47-14B2-4F0B-85D8-FD3EB0402421}" type="pres">
      <dgm:prSet presAssocID="{8A9870BA-D339-47B4-BC23-AC0441EC2650}" presName="bentUpArrow1" presStyleLbl="alignImgPlace1" presStyleIdx="0" presStyleCnt="3" custLinFactNeighborX="-36243"/>
      <dgm:spPr/>
      <dgm:t>
        <a:bodyPr/>
        <a:lstStyle/>
        <a:p>
          <a:endParaRPr lang="de-CH"/>
        </a:p>
      </dgm:t>
    </dgm:pt>
    <dgm:pt modelId="{2BE033E5-5E65-4ABF-9D27-5FFF8CF71BCD}" type="pres">
      <dgm:prSet presAssocID="{8A9870BA-D339-47B4-BC23-AC0441EC2650}" presName="ParentText" presStyleLbl="node1" presStyleIdx="0" presStyleCnt="4" custLinFactNeighborX="-31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4EFC377-AFF7-4383-8611-A4AC615569BE}" type="pres">
      <dgm:prSet presAssocID="{8A9870BA-D339-47B4-BC23-AC0441EC2650}" presName="ChildText" presStyleLbl="revTx" presStyleIdx="0" presStyleCnt="4" custScaleX="238507" custLinFactNeighborX="25381" custLinFactNeighborY="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22D87F-87A1-4378-93BD-A024FAA06FCA}" type="pres">
      <dgm:prSet presAssocID="{10D599EB-1A9C-4E25-97CB-68FF27F84256}" presName="sibTrans" presStyleCnt="0"/>
      <dgm:spPr/>
      <dgm:t>
        <a:bodyPr/>
        <a:lstStyle/>
        <a:p>
          <a:endParaRPr lang="de-CH"/>
        </a:p>
      </dgm:t>
    </dgm:pt>
    <dgm:pt modelId="{535008E4-55E5-456A-9C29-F69CD2BCAE8D}" type="pres">
      <dgm:prSet presAssocID="{8BCB5790-2370-438E-89B2-6677537FC316}" presName="composite" presStyleCnt="0"/>
      <dgm:spPr/>
      <dgm:t>
        <a:bodyPr/>
        <a:lstStyle/>
        <a:p>
          <a:endParaRPr lang="de-CH"/>
        </a:p>
      </dgm:t>
    </dgm:pt>
    <dgm:pt modelId="{6FB92FAA-8355-4FEC-9356-67979D72B354}" type="pres">
      <dgm:prSet presAssocID="{8BCB5790-2370-438E-89B2-6677537FC316}" presName="bentUpArrow1" presStyleLbl="alignImgPlace1" presStyleIdx="1" presStyleCnt="3" custLinFactNeighborX="-42745"/>
      <dgm:spPr/>
      <dgm:t>
        <a:bodyPr/>
        <a:lstStyle/>
        <a:p>
          <a:endParaRPr lang="de-CH"/>
        </a:p>
      </dgm:t>
    </dgm:pt>
    <dgm:pt modelId="{CCCE12E7-E5B8-4F58-8431-0C12B0F81C58}" type="pres">
      <dgm:prSet presAssocID="{8BCB5790-2370-438E-89B2-6677537FC316}" presName="ParentText" presStyleLbl="node1" presStyleIdx="1" presStyleCnt="4" custLinFactNeighborX="-357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B0D8-72C7-45B2-B090-B32ABD564FCD}" type="pres">
      <dgm:prSet presAssocID="{8BCB5790-2370-438E-89B2-6677537FC316}" presName="ChildText" presStyleLbl="revTx" presStyleIdx="1" presStyleCnt="4" custScaleX="403436" custLinFactX="1800" custLinFactNeighborX="100000" custLinFactNeighborY="1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8D534AE-E9A5-456F-81F7-D7135646A9E4}" type="pres">
      <dgm:prSet presAssocID="{130E227E-2C03-4282-9762-015E479A2BEA}" presName="sibTrans" presStyleCnt="0"/>
      <dgm:spPr/>
      <dgm:t>
        <a:bodyPr/>
        <a:lstStyle/>
        <a:p>
          <a:endParaRPr lang="de-CH"/>
        </a:p>
      </dgm:t>
    </dgm:pt>
    <dgm:pt modelId="{BF2718C2-428D-408F-A8E3-6A22CE1161D5}" type="pres">
      <dgm:prSet presAssocID="{728AE21F-7158-4CF4-9F44-D2099A9FAEB8}" presName="composite" presStyleCnt="0"/>
      <dgm:spPr/>
      <dgm:t>
        <a:bodyPr/>
        <a:lstStyle/>
        <a:p>
          <a:endParaRPr lang="de-CH"/>
        </a:p>
      </dgm:t>
    </dgm:pt>
    <dgm:pt modelId="{F3F94BDD-D93C-4EB6-8AFF-FDEC6505EA29}" type="pres">
      <dgm:prSet presAssocID="{728AE21F-7158-4CF4-9F44-D2099A9FAEB8}" presName="bentUpArrow1" presStyleLbl="alignImgPlace1" presStyleIdx="2" presStyleCnt="3" custLinFactNeighborX="-18653"/>
      <dgm:spPr/>
      <dgm:t>
        <a:bodyPr/>
        <a:lstStyle/>
        <a:p>
          <a:endParaRPr lang="de-CH"/>
        </a:p>
      </dgm:t>
    </dgm:pt>
    <dgm:pt modelId="{7C9C6413-B337-4A66-8542-181936D08323}" type="pres">
      <dgm:prSet presAssocID="{728AE21F-7158-4CF4-9F44-D2099A9FAEB8}" presName="ParentText" presStyleLbl="node1" presStyleIdx="2" presStyleCnt="4" custLinFactNeighborX="-19484" custLinFactNeighborY="1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C2D28C-794C-46F8-B203-EACC2F42DFC0}" type="pres">
      <dgm:prSet presAssocID="{728AE21F-7158-4CF4-9F44-D2099A9FAEB8}" presName="ChildText" presStyleLbl="revTx" presStyleIdx="2" presStyleCnt="4" custScaleX="291615" custLinFactNeighborX="68291" custLinFactNeighborY="59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4B52D6-F94E-4BDB-B6E4-ED60411C344B}" type="pres">
      <dgm:prSet presAssocID="{1AB908CB-5F90-438E-99F1-5F15DB516364}" presName="sibTrans" presStyleCnt="0"/>
      <dgm:spPr/>
      <dgm:t>
        <a:bodyPr/>
        <a:lstStyle/>
        <a:p>
          <a:endParaRPr lang="de-CH"/>
        </a:p>
      </dgm:t>
    </dgm:pt>
    <dgm:pt modelId="{13450495-0598-4CB5-B217-5B36EEF6797A}" type="pres">
      <dgm:prSet presAssocID="{D3048F0E-2B36-4D4F-B4D4-F97A5FD07023}" presName="composite" presStyleCnt="0"/>
      <dgm:spPr/>
      <dgm:t>
        <a:bodyPr/>
        <a:lstStyle/>
        <a:p>
          <a:endParaRPr lang="de-CH"/>
        </a:p>
      </dgm:t>
    </dgm:pt>
    <dgm:pt modelId="{C2AE311F-8BBD-4734-9B78-465F3C6AAF7A}" type="pres">
      <dgm:prSet presAssocID="{D3048F0E-2B36-4D4F-B4D4-F97A5FD07023}" presName="ParentText" presStyleLbl="node1" presStyleIdx="3" presStyleCnt="4" custLinFactNeighborX="-135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6E774FE-2729-439D-889B-C5312A503348}" type="pres">
      <dgm:prSet presAssocID="{D3048F0E-2B36-4D4F-B4D4-F97A5FD07023}" presName="FinalChildText" presStyleLbl="revTx" presStyleIdx="3" presStyleCnt="4" custScaleX="171385" custLinFactNeighborX="1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ADFFE-DB04-4C67-93F4-1D7CEE93A1E9}" srcId="{A8A1D455-4C32-4E80-9417-7BDB8ACE605C}" destId="{8BCB5790-2370-438E-89B2-6677537FC316}" srcOrd="1" destOrd="0" parTransId="{0BEEABD1-E36B-42F6-ADE8-E7D8A239CB7E}" sibTransId="{130E227E-2C03-4282-9762-015E479A2BEA}"/>
    <dgm:cxn modelId="{8C31293A-A91A-44C4-81A2-625D8A949138}" srcId="{D3048F0E-2B36-4D4F-B4D4-F97A5FD07023}" destId="{2317BED0-55D0-4232-B9AB-F828FDCF7E2C}" srcOrd="0" destOrd="0" parTransId="{C31DC0D6-1433-4347-8B34-AB6F279C7816}" sibTransId="{6A120DB2-A17B-4F2E-82F0-13EE5D78041B}"/>
    <dgm:cxn modelId="{709D24E2-E575-4301-AA45-70D1FC1C559E}" type="presOf" srcId="{F580784B-7EDB-46B4-86C7-99CD297800B1}" destId="{00C2D28C-794C-46F8-B203-EACC2F42DFC0}" srcOrd="0" destOrd="0" presId="urn:microsoft.com/office/officeart/2005/8/layout/StepDownProcess"/>
    <dgm:cxn modelId="{00DF7FC9-5492-4891-9309-C5087C86EAB5}" type="presOf" srcId="{D3048F0E-2B36-4D4F-B4D4-F97A5FD07023}" destId="{C2AE311F-8BBD-4734-9B78-465F3C6AAF7A}" srcOrd="0" destOrd="0" presId="urn:microsoft.com/office/officeart/2005/8/layout/StepDownProcess"/>
    <dgm:cxn modelId="{7472FD62-16D8-4B0B-9A61-252DE896F71C}" srcId="{8BCB5790-2370-438E-89B2-6677537FC316}" destId="{D79AEEF2-06DF-4273-8E30-43E1C42390A8}" srcOrd="1" destOrd="0" parTransId="{2BE9EF97-3A81-4CB7-ACA4-5A1EEEFB563C}" sibTransId="{3EFCF133-3E41-4182-A2F0-BF424C614666}"/>
    <dgm:cxn modelId="{3157842D-8DC5-458B-B952-22805042E979}" type="presOf" srcId="{69CED97B-2272-4079-8819-61AAC294EBDB}" destId="{D4EFC377-AFF7-4383-8611-A4AC615569BE}" srcOrd="0" destOrd="0" presId="urn:microsoft.com/office/officeart/2005/8/layout/StepDownProcess"/>
    <dgm:cxn modelId="{3B4F1CD1-BA3D-4DAA-9FA2-88A2AB535ADD}" type="presOf" srcId="{DFC921BA-0A77-4F6D-B260-99BF231B3E39}" destId="{C60AB0D8-72C7-45B2-B090-B32ABD564FCD}" srcOrd="0" destOrd="0" presId="urn:microsoft.com/office/officeart/2005/8/layout/StepDownProcess"/>
    <dgm:cxn modelId="{0841A444-5B08-4197-98E1-AB12FC19C4A6}" srcId="{728AE21F-7158-4CF4-9F44-D2099A9FAEB8}" destId="{EC9801AE-635B-4DD6-886E-B89D5261E9CA}" srcOrd="2" destOrd="0" parTransId="{D08A8C4F-153A-40A7-8AA5-6474063FA6FE}" sibTransId="{0F26E744-855D-4ED9-9B1D-AB052900277C}"/>
    <dgm:cxn modelId="{CEAE25B5-E484-4C01-8EA1-F594AFA04A0A}" type="presOf" srcId="{A8A1D455-4C32-4E80-9417-7BDB8ACE605C}" destId="{0333ED42-F3B4-4805-BEDC-CC4CC96E32C6}" srcOrd="0" destOrd="0" presId="urn:microsoft.com/office/officeart/2005/8/layout/StepDownProcess"/>
    <dgm:cxn modelId="{14D346D3-73A1-45F7-9551-18CF9F6D27BA}" type="presOf" srcId="{EC9801AE-635B-4DD6-886E-B89D5261E9CA}" destId="{00C2D28C-794C-46F8-B203-EACC2F42DFC0}" srcOrd="0" destOrd="2" presId="urn:microsoft.com/office/officeart/2005/8/layout/StepDownProcess"/>
    <dgm:cxn modelId="{F74D32A7-41CA-44DC-BF37-97C53580A0BB}" type="presOf" srcId="{2317BED0-55D0-4232-B9AB-F828FDCF7E2C}" destId="{C6E774FE-2729-439D-889B-C5312A503348}" srcOrd="0" destOrd="0" presId="urn:microsoft.com/office/officeart/2005/8/layout/StepDownProcess"/>
    <dgm:cxn modelId="{DA4C38AE-3C58-4EBE-A2B7-7B8F35D0922C}" type="presOf" srcId="{8BCB5790-2370-438E-89B2-6677537FC316}" destId="{CCCE12E7-E5B8-4F58-8431-0C12B0F81C58}" srcOrd="0" destOrd="0" presId="urn:microsoft.com/office/officeart/2005/8/layout/StepDownProcess"/>
    <dgm:cxn modelId="{41B577CB-194E-4357-933D-3D0044704064}" srcId="{8A9870BA-D339-47B4-BC23-AC0441EC2650}" destId="{69CED97B-2272-4079-8819-61AAC294EBDB}" srcOrd="0" destOrd="0" parTransId="{7666553C-D2D3-4173-ADEC-10C7B3655297}" sibTransId="{B183491E-22E7-4A84-979A-CE265DD0C00D}"/>
    <dgm:cxn modelId="{D906BBCF-3363-4025-96AC-8299897C3068}" srcId="{A8A1D455-4C32-4E80-9417-7BDB8ACE605C}" destId="{728AE21F-7158-4CF4-9F44-D2099A9FAEB8}" srcOrd="2" destOrd="0" parTransId="{DAB85332-948F-464D-80C2-AB6CB168948A}" sibTransId="{1AB908CB-5F90-438E-99F1-5F15DB516364}"/>
    <dgm:cxn modelId="{91654B70-19E4-45CE-8D2A-C0AF5B42A4E4}" srcId="{A8A1D455-4C32-4E80-9417-7BDB8ACE605C}" destId="{8A9870BA-D339-47B4-BC23-AC0441EC2650}" srcOrd="0" destOrd="0" parTransId="{21D678CF-C962-473D-BA23-11FDBC61AF35}" sibTransId="{10D599EB-1A9C-4E25-97CB-68FF27F84256}"/>
    <dgm:cxn modelId="{BF0DC4AF-B3C3-4A03-B607-7E9F90039CC8}" srcId="{8BCB5790-2370-438E-89B2-6677537FC316}" destId="{DFC921BA-0A77-4F6D-B260-99BF231B3E39}" srcOrd="0" destOrd="0" parTransId="{BD96BA94-4C21-41FA-90C0-2FB867EE9C3E}" sibTransId="{7F7EA3FF-6B20-4C21-BBBF-D87E5848866B}"/>
    <dgm:cxn modelId="{F388AE0B-F9B9-4D0A-BB80-6570D7FD4A8B}" srcId="{728AE21F-7158-4CF4-9F44-D2099A9FAEB8}" destId="{67E0E801-750C-4E4E-84B7-BCD7332F9D3F}" srcOrd="1" destOrd="0" parTransId="{EE6B3FDB-90A5-4ED4-A1E3-B9C29BAE7AA2}" sibTransId="{7B95D643-78C4-4142-A236-AB9E59848F9B}"/>
    <dgm:cxn modelId="{04B2023C-E450-4F0A-81DC-99FC312B25D2}" srcId="{728AE21F-7158-4CF4-9F44-D2099A9FAEB8}" destId="{F580784B-7EDB-46B4-86C7-99CD297800B1}" srcOrd="0" destOrd="0" parTransId="{E2340263-489A-42AA-865A-806219AE3735}" sibTransId="{0CFD5F0F-6A98-4E73-8329-17D7B6E34871}"/>
    <dgm:cxn modelId="{97C2B45C-B870-4C0D-8E37-F84E397FB0E8}" type="presOf" srcId="{728AE21F-7158-4CF4-9F44-D2099A9FAEB8}" destId="{7C9C6413-B337-4A66-8542-181936D08323}" srcOrd="0" destOrd="0" presId="urn:microsoft.com/office/officeart/2005/8/layout/StepDownProcess"/>
    <dgm:cxn modelId="{73880CD1-B710-410C-9866-5435B85D6DD1}" type="presOf" srcId="{F662306D-C49C-4932-869C-194C1E944153}" destId="{C60AB0D8-72C7-45B2-B090-B32ABD564FCD}" srcOrd="0" destOrd="2" presId="urn:microsoft.com/office/officeart/2005/8/layout/StepDownProcess"/>
    <dgm:cxn modelId="{EF3A08F0-E8A5-435F-88C9-E8A3D034D229}" type="presOf" srcId="{D79AEEF2-06DF-4273-8E30-43E1C42390A8}" destId="{C60AB0D8-72C7-45B2-B090-B32ABD564FCD}" srcOrd="0" destOrd="1" presId="urn:microsoft.com/office/officeart/2005/8/layout/StepDownProcess"/>
    <dgm:cxn modelId="{86E0E05E-8BDF-46E8-9D0B-C6A4274D37E9}" type="presOf" srcId="{8A9870BA-D339-47B4-BC23-AC0441EC2650}" destId="{2BE033E5-5E65-4ABF-9D27-5FFF8CF71BCD}" srcOrd="0" destOrd="0" presId="urn:microsoft.com/office/officeart/2005/8/layout/StepDownProcess"/>
    <dgm:cxn modelId="{B6B0D4AB-221B-4B26-B438-943A2402DC92}" srcId="{8BCB5790-2370-438E-89B2-6677537FC316}" destId="{F662306D-C49C-4932-869C-194C1E944153}" srcOrd="2" destOrd="0" parTransId="{6DDE661B-7A12-4B65-98FA-F375E97A93B0}" sibTransId="{7011D278-BAF3-4116-B260-8A7BDB7BF504}"/>
    <dgm:cxn modelId="{E362DFA2-B123-4BC1-BF48-64D0E597A28D}" type="presOf" srcId="{67E0E801-750C-4E4E-84B7-BCD7332F9D3F}" destId="{00C2D28C-794C-46F8-B203-EACC2F42DFC0}" srcOrd="0" destOrd="1" presId="urn:microsoft.com/office/officeart/2005/8/layout/StepDownProcess"/>
    <dgm:cxn modelId="{0F53B074-F2F4-421D-A12A-DC6C0D2859A2}" srcId="{A8A1D455-4C32-4E80-9417-7BDB8ACE605C}" destId="{D3048F0E-2B36-4D4F-B4D4-F97A5FD07023}" srcOrd="3" destOrd="0" parTransId="{497AED22-E898-4361-AB7B-26A149299ADA}" sibTransId="{84710BD8-3B0C-4541-8AD3-490212930D8D}"/>
    <dgm:cxn modelId="{650F9CF6-5EDA-42EE-8E3F-D24D00957A80}" type="presParOf" srcId="{0333ED42-F3B4-4805-BEDC-CC4CC96E32C6}" destId="{ACDF4C17-0644-469B-9219-7D8065FC1A34}" srcOrd="0" destOrd="0" presId="urn:microsoft.com/office/officeart/2005/8/layout/StepDownProcess"/>
    <dgm:cxn modelId="{B05DD5DC-F1EC-4421-B2ED-C16DDACE7ABB}" type="presParOf" srcId="{ACDF4C17-0644-469B-9219-7D8065FC1A34}" destId="{9A525D47-14B2-4F0B-85D8-FD3EB0402421}" srcOrd="0" destOrd="0" presId="urn:microsoft.com/office/officeart/2005/8/layout/StepDownProcess"/>
    <dgm:cxn modelId="{F52205ED-CD51-424C-BBDB-BF76B82D1293}" type="presParOf" srcId="{ACDF4C17-0644-469B-9219-7D8065FC1A34}" destId="{2BE033E5-5E65-4ABF-9D27-5FFF8CF71BCD}" srcOrd="1" destOrd="0" presId="urn:microsoft.com/office/officeart/2005/8/layout/StepDownProcess"/>
    <dgm:cxn modelId="{D21918BA-C28F-4882-A144-DC016D93DCA9}" type="presParOf" srcId="{ACDF4C17-0644-469B-9219-7D8065FC1A34}" destId="{D4EFC377-AFF7-4383-8611-A4AC615569BE}" srcOrd="2" destOrd="0" presId="urn:microsoft.com/office/officeart/2005/8/layout/StepDownProcess"/>
    <dgm:cxn modelId="{516B8634-A6E1-4762-90D3-2ED9FD2A2420}" type="presParOf" srcId="{0333ED42-F3B4-4805-BEDC-CC4CC96E32C6}" destId="{4822D87F-87A1-4378-93BD-A024FAA06FCA}" srcOrd="1" destOrd="0" presId="urn:microsoft.com/office/officeart/2005/8/layout/StepDownProcess"/>
    <dgm:cxn modelId="{B5F24C32-EADA-4BEF-A813-D8E502BE59E7}" type="presParOf" srcId="{0333ED42-F3B4-4805-BEDC-CC4CC96E32C6}" destId="{535008E4-55E5-456A-9C29-F69CD2BCAE8D}" srcOrd="2" destOrd="0" presId="urn:microsoft.com/office/officeart/2005/8/layout/StepDownProcess"/>
    <dgm:cxn modelId="{9ACE4E0E-45AC-4294-AE9F-A26C6A5B8428}" type="presParOf" srcId="{535008E4-55E5-456A-9C29-F69CD2BCAE8D}" destId="{6FB92FAA-8355-4FEC-9356-67979D72B354}" srcOrd="0" destOrd="0" presId="urn:microsoft.com/office/officeart/2005/8/layout/StepDownProcess"/>
    <dgm:cxn modelId="{43A34DF5-C9E1-4BD9-8BA6-B36C115F58CD}" type="presParOf" srcId="{535008E4-55E5-456A-9C29-F69CD2BCAE8D}" destId="{CCCE12E7-E5B8-4F58-8431-0C12B0F81C58}" srcOrd="1" destOrd="0" presId="urn:microsoft.com/office/officeart/2005/8/layout/StepDownProcess"/>
    <dgm:cxn modelId="{800B90B4-5A67-46C8-BB22-D2C49ADD9E55}" type="presParOf" srcId="{535008E4-55E5-456A-9C29-F69CD2BCAE8D}" destId="{C60AB0D8-72C7-45B2-B090-B32ABD564FCD}" srcOrd="2" destOrd="0" presId="urn:microsoft.com/office/officeart/2005/8/layout/StepDownProcess"/>
    <dgm:cxn modelId="{C40EF4ED-11FE-40EE-9B85-368DEC277AB4}" type="presParOf" srcId="{0333ED42-F3B4-4805-BEDC-CC4CC96E32C6}" destId="{B8D534AE-E9A5-456F-81F7-D7135646A9E4}" srcOrd="3" destOrd="0" presId="urn:microsoft.com/office/officeart/2005/8/layout/StepDownProcess"/>
    <dgm:cxn modelId="{BE00611C-A299-4823-96CC-3943D6A417E7}" type="presParOf" srcId="{0333ED42-F3B4-4805-BEDC-CC4CC96E32C6}" destId="{BF2718C2-428D-408F-A8E3-6A22CE1161D5}" srcOrd="4" destOrd="0" presId="urn:microsoft.com/office/officeart/2005/8/layout/StepDownProcess"/>
    <dgm:cxn modelId="{51DC377C-A0AC-480E-84E3-36C6C28644F9}" type="presParOf" srcId="{BF2718C2-428D-408F-A8E3-6A22CE1161D5}" destId="{F3F94BDD-D93C-4EB6-8AFF-FDEC6505EA29}" srcOrd="0" destOrd="0" presId="urn:microsoft.com/office/officeart/2005/8/layout/StepDownProcess"/>
    <dgm:cxn modelId="{229834AB-240A-45C4-92C3-2F4575EB5A0D}" type="presParOf" srcId="{BF2718C2-428D-408F-A8E3-6A22CE1161D5}" destId="{7C9C6413-B337-4A66-8542-181936D08323}" srcOrd="1" destOrd="0" presId="urn:microsoft.com/office/officeart/2005/8/layout/StepDownProcess"/>
    <dgm:cxn modelId="{41AAB6E9-623A-40AA-AF1F-C5F1F6864CFA}" type="presParOf" srcId="{BF2718C2-428D-408F-A8E3-6A22CE1161D5}" destId="{00C2D28C-794C-46F8-B203-EACC2F42DFC0}" srcOrd="2" destOrd="0" presId="urn:microsoft.com/office/officeart/2005/8/layout/StepDownProcess"/>
    <dgm:cxn modelId="{A89C5AA6-8617-4933-B1A8-96C4B913E7F7}" type="presParOf" srcId="{0333ED42-F3B4-4805-BEDC-CC4CC96E32C6}" destId="{EA4B52D6-F94E-4BDB-B6E4-ED60411C344B}" srcOrd="5" destOrd="0" presId="urn:microsoft.com/office/officeart/2005/8/layout/StepDownProcess"/>
    <dgm:cxn modelId="{91ECB015-2F23-4DF1-BAF8-E200986FCFC5}" type="presParOf" srcId="{0333ED42-F3B4-4805-BEDC-CC4CC96E32C6}" destId="{13450495-0598-4CB5-B217-5B36EEF6797A}" srcOrd="6" destOrd="0" presId="urn:microsoft.com/office/officeart/2005/8/layout/StepDownProcess"/>
    <dgm:cxn modelId="{72182061-A78D-4239-9199-C1FF72919575}" type="presParOf" srcId="{13450495-0598-4CB5-B217-5B36EEF6797A}" destId="{C2AE311F-8BBD-4734-9B78-465F3C6AAF7A}" srcOrd="0" destOrd="0" presId="urn:microsoft.com/office/officeart/2005/8/layout/StepDownProcess"/>
    <dgm:cxn modelId="{B1FE8708-5B6B-4DBF-A283-5D4819AFE0FC}" type="presParOf" srcId="{13450495-0598-4CB5-B217-5B36EEF6797A}" destId="{C6E774FE-2729-439D-889B-C5312A5033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C12ED-8806-4CCC-9C94-51D73545C590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5BAE-B73D-4247-9AD1-7269DD7CC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1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34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not</a:t>
            </a:r>
            <a:r>
              <a:rPr lang="en-US" baseline="0" dirty="0" smtClean="0"/>
              <a:t>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not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3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1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with title slide, not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35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7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51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slide 22 + 23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2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6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0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58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8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 for slide 11-13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5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4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1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</a:t>
            </a:r>
            <a:r>
              <a:rPr lang="en-US" dirty="0" smtClean="0"/>
              <a:t>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1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</a:t>
            </a:r>
            <a:r>
              <a:rPr lang="en-US" dirty="0" smtClean="0"/>
              <a:t>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2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maybe highlight individual steps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6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 (main</a:t>
            </a:r>
            <a:r>
              <a:rPr lang="en-US" baseline="0" dirty="0" smtClean="0"/>
              <a:t> points)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2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 (main</a:t>
            </a:r>
            <a:r>
              <a:rPr lang="en-US" baseline="0" dirty="0" smtClean="0"/>
              <a:t> points)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8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0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3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8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5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67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7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15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6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3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28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0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4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10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4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for each</a:t>
            </a:r>
            <a:r>
              <a:rPr lang="en-US" baseline="0" dirty="0" smtClean="0"/>
              <a:t> component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96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2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1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49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792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69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6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25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82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2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6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782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60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</a:t>
            </a:r>
            <a:r>
              <a:rPr lang="en-US" baseline="0" dirty="0" smtClean="0"/>
              <a:t> when Chrome Dev Tools are mentioned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1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when conclusion is over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when</a:t>
            </a:r>
            <a:r>
              <a:rPr lang="en-US" baseline="0" dirty="0" smtClean="0"/>
              <a:t> responsive testing tools are mentioned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9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4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1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3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20CB-8956-4D40-9A0B-82DE40C3C92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Cross-Device Application Testing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 Thesis, Nina Heyder</a:t>
            </a:r>
          </a:p>
          <a:p>
            <a:r>
              <a:rPr lang="en-US" dirty="0" smtClean="0"/>
              <a:t>Mid Term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89605229"/>
              </p:ext>
            </p:extLst>
          </p:nvPr>
        </p:nvGraphicFramePr>
        <p:xfrm>
          <a:off x="2525602" y="1914717"/>
          <a:ext cx="8915400" cy="395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5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69756344"/>
              </p:ext>
            </p:extLst>
          </p:nvPr>
        </p:nvGraphicFramePr>
        <p:xfrm>
          <a:off x="2525602" y="1914717"/>
          <a:ext cx="8915400" cy="384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2525602" y="1914717"/>
          <a:ext cx="8915400" cy="384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23243" y="2081966"/>
            <a:ext cx="4410796" cy="2822963"/>
          </a:xfrm>
        </p:spPr>
        <p:txBody>
          <a:bodyPr>
            <a:normAutofit/>
          </a:bodyPr>
          <a:lstStyle/>
          <a:p>
            <a:r>
              <a:rPr lang="en-US" dirty="0" smtClean="0"/>
              <a:t>General Features</a:t>
            </a:r>
          </a:p>
          <a:p>
            <a:r>
              <a:rPr lang="en-US" dirty="0" smtClean="0"/>
              <a:t>Emulating Devices</a:t>
            </a:r>
          </a:p>
          <a:p>
            <a:r>
              <a:rPr lang="en-US" dirty="0" smtClean="0"/>
              <a:t>Connecting Actual Devices</a:t>
            </a:r>
          </a:p>
          <a:p>
            <a:r>
              <a:rPr lang="en-US" dirty="0" smtClean="0"/>
              <a:t>Record/Replay</a:t>
            </a:r>
          </a:p>
          <a:p>
            <a:r>
              <a:rPr lang="en-US" dirty="0" smtClean="0"/>
              <a:t>Shared JavaScript Console</a:t>
            </a:r>
          </a:p>
          <a:p>
            <a:r>
              <a:rPr lang="en-US" dirty="0" smtClean="0"/>
              <a:t>Shared CSS Editor</a:t>
            </a:r>
          </a:p>
          <a:p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1579" y="1"/>
            <a:ext cx="323164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8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216638"/>
            <a:ext cx="3013544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Challenges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Architecture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Next Steps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2034396" y="-1327"/>
            <a:ext cx="1772493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  <a:p>
            <a:r>
              <a:rPr lang="en-US" dirty="0" smtClean="0"/>
              <a:t>Connect a device to another device by selecting the device in a drop-down menu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  <a:p>
            <a:r>
              <a:rPr lang="en-US" dirty="0" smtClean="0"/>
              <a:t>Connect a device to another device by selecting the device in a drop-down menu</a:t>
            </a:r>
          </a:p>
          <a:p>
            <a:r>
              <a:rPr lang="en-US" dirty="0" smtClean="0"/>
              <a:t>Auto-connect all newly created devices to a specific device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6064898" y="4971888"/>
            <a:ext cx="1515618" cy="18861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2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predefined devices is available for emulating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2" y="3062773"/>
            <a:ext cx="3080812" cy="3315443"/>
          </a:xfrm>
          <a:prstGeom prst="rect">
            <a:avLst/>
          </a:prstGeom>
        </p:spPr>
      </p:pic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predefined devices is available for emulating</a:t>
            </a:r>
          </a:p>
          <a:p>
            <a:r>
              <a:rPr lang="en-US" dirty="0" smtClean="0"/>
              <a:t>Custom devices can be added and saved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5" y="3062772"/>
            <a:ext cx="3117359" cy="3148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2" y="3062773"/>
            <a:ext cx="3080812" cy="3315443"/>
          </a:xfrm>
          <a:prstGeom prst="rect">
            <a:avLst/>
          </a:prstGeom>
        </p:spPr>
      </p:pic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15" y="2663709"/>
            <a:ext cx="1644000" cy="3695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15" y="2663709"/>
            <a:ext cx="1644000" cy="3695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6" y="1803896"/>
            <a:ext cx="2021251" cy="2540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can be switched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9" y="2796671"/>
            <a:ext cx="3657808" cy="3449249"/>
          </a:xfrm>
          <a:prstGeom prst="rect">
            <a:avLst/>
          </a:prstGeom>
        </p:spPr>
      </p:pic>
      <p:sp>
        <p:nvSpPr>
          <p:cNvPr id="10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can be switched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9" y="2796671"/>
            <a:ext cx="3657808" cy="344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86" y="1340654"/>
            <a:ext cx="2150754" cy="4955852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3155035" flipH="1" flipV="1">
            <a:off x="7000116" y="3697843"/>
            <a:ext cx="656874" cy="649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5251" y="3643091"/>
            <a:ext cx="427736" cy="3232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2826"/>
            <a:ext cx="7386452" cy="366947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5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Actual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devices can be connected in two ways:</a:t>
            </a:r>
          </a:p>
          <a:p>
            <a:pPr lvl="1"/>
            <a:r>
              <a:rPr lang="en-US" dirty="0" smtClean="0"/>
              <a:t>Scanning a QR code</a:t>
            </a:r>
          </a:p>
          <a:p>
            <a:pPr lvl="1"/>
            <a:r>
              <a:rPr lang="en-US" dirty="0" smtClean="0"/>
              <a:t>Typing a URL into the browser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28" y="3511969"/>
            <a:ext cx="3014389" cy="1951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90" y="2119706"/>
            <a:ext cx="2510302" cy="39560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750390" y="6052326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Screenshot of an actual device</a:t>
            </a:r>
            <a:endParaRPr lang="en-US" sz="1200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8737" y="-1327"/>
            <a:ext cx="326571" cy="28633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4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Record/Replay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4966095"/>
              </p:ext>
            </p:extLst>
          </p:nvPr>
        </p:nvGraphicFramePr>
        <p:xfrm>
          <a:off x="1520040" y="1389648"/>
          <a:ext cx="9279223" cy="49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Record/Replay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757194"/>
              </p:ext>
            </p:extLst>
          </p:nvPr>
        </p:nvGraphicFramePr>
        <p:xfrm>
          <a:off x="1520040" y="1389648"/>
          <a:ext cx="9279223" cy="49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6456" y="407010"/>
            <a:ext cx="3928155" cy="6456927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2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JavaScript 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JavaScript commands to all devices</a:t>
            </a:r>
          </a:p>
          <a:p>
            <a:pPr lvl="1"/>
            <a:r>
              <a:rPr lang="en-US" dirty="0" smtClean="0"/>
              <a:t>Or a selected set of devices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JavaScript 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JavaScript commands to all devices</a:t>
            </a:r>
          </a:p>
          <a:p>
            <a:pPr lvl="1"/>
            <a:r>
              <a:rPr lang="en-US" dirty="0" smtClean="0"/>
              <a:t>Or a selected set of devices</a:t>
            </a:r>
          </a:p>
          <a:p>
            <a:r>
              <a:rPr lang="en-US" dirty="0" smtClean="0"/>
              <a:t>Aggregates console outputs of all devices in one place</a:t>
            </a:r>
          </a:p>
          <a:p>
            <a:pPr lvl="1"/>
            <a:r>
              <a:rPr lang="en-US" dirty="0" smtClean="0"/>
              <a:t>console.log/console.info/</a:t>
            </a:r>
            <a:r>
              <a:rPr lang="en-US" dirty="0" err="1" smtClean="0"/>
              <a:t>console.warn</a:t>
            </a:r>
            <a:r>
              <a:rPr lang="en-US" dirty="0" smtClean="0"/>
              <a:t>/</a:t>
            </a:r>
            <a:r>
              <a:rPr lang="en-US" dirty="0" err="1" smtClean="0"/>
              <a:t>console.error</a:t>
            </a:r>
            <a:endParaRPr lang="en-US" dirty="0" smtClean="0"/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Return values of functions</a:t>
            </a:r>
          </a:p>
          <a:p>
            <a:pPr lvl="1"/>
            <a:r>
              <a:rPr lang="en-US" dirty="0" smtClean="0"/>
              <a:t>JavaScript errors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46569"/>
            <a:ext cx="3847605" cy="1911431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2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  <a:p>
            <a:r>
              <a:rPr lang="en-US" dirty="0" smtClean="0"/>
              <a:t>Stylesheet is created at the beginning of testing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  <a:p>
            <a:r>
              <a:rPr lang="en-US" dirty="0" smtClean="0"/>
              <a:t>Stylesheet is created at the beginning of testing</a:t>
            </a:r>
          </a:p>
          <a:p>
            <a:r>
              <a:rPr lang="en-US" dirty="0" smtClean="0"/>
              <a:t>Rules are added/removed from this stylesheet</a:t>
            </a:r>
          </a:p>
          <a:p>
            <a:endParaRPr lang="en-US" dirty="0"/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6042" y="4952010"/>
            <a:ext cx="2286000" cy="190599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2117765" y="496784"/>
            <a:ext cx="5138057" cy="3083626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4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99724" y="2431123"/>
            <a:ext cx="4410796" cy="2822963"/>
          </a:xfrm>
        </p:spPr>
        <p:txBody>
          <a:bodyPr>
            <a:normAutofit/>
          </a:bodyPr>
          <a:lstStyle/>
          <a:p>
            <a:r>
              <a:rPr lang="en-US" dirty="0" smtClean="0"/>
              <a:t>Browser State</a:t>
            </a:r>
          </a:p>
          <a:p>
            <a:r>
              <a:rPr lang="en-US" dirty="0" smtClean="0"/>
              <a:t>Event Capturing</a:t>
            </a:r>
          </a:p>
          <a:p>
            <a:r>
              <a:rPr lang="en-US" dirty="0" smtClean="0"/>
              <a:t>Accurate Event Visualization</a:t>
            </a:r>
          </a:p>
          <a:p>
            <a:r>
              <a:rPr lang="en-US" dirty="0" smtClean="0"/>
              <a:t>Scaling Devices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State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Emulated devices must not share browser data</a:t>
            </a:r>
          </a:p>
          <a:p>
            <a:r>
              <a:rPr lang="en-US" dirty="0" smtClean="0"/>
              <a:t>Actual devices don’t share browser data </a:t>
            </a:r>
            <a:r>
              <a:rPr lang="en-US" dirty="0" smtClean="0">
                <a:sym typeface="Wingdings" panose="05000000000000000000" pitchFamily="2" charset="2"/>
              </a:rPr>
              <a:t> Emulated devices should also not share browser data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Local DNS server (rainbow-</a:t>
            </a:r>
            <a:r>
              <a:rPr lang="en-US" dirty="0" err="1"/>
              <a:t>dns</a:t>
            </a:r>
            <a:r>
              <a:rPr lang="en-US" dirty="0"/>
              <a:t>)</a:t>
            </a:r>
          </a:p>
          <a:p>
            <a:r>
              <a:rPr lang="en-US" dirty="0"/>
              <a:t>Each emulated device gets its own subdomain based on its ID</a:t>
            </a:r>
          </a:p>
          <a:p>
            <a:r>
              <a:rPr lang="en-US" dirty="0"/>
              <a:t>Unknown domains are forwarded to the usual DNS server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Capturing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must receive all events before anyone else receives them and modifies the page or prevents the event from propagating </a:t>
            </a:r>
            <a:r>
              <a:rPr lang="en-US" dirty="0" smtClean="0"/>
              <a:t>further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Include a script at the top of the page that is tested</a:t>
            </a:r>
          </a:p>
          <a:p>
            <a:r>
              <a:rPr lang="en-US" dirty="0"/>
              <a:t>Script adds event handlers before any other event handlers can be added</a:t>
            </a:r>
          </a:p>
          <a:p>
            <a:r>
              <a:rPr lang="en-US" dirty="0"/>
              <a:t>Add event handlers on the document itself with event </a:t>
            </a:r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 Event Visualization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Event visualization must represent the true timing of events if timing is to be configured using drag and drop</a:t>
            </a:r>
          </a:p>
          <a:p>
            <a:r>
              <a:rPr lang="en-US" dirty="0"/>
              <a:t>Each element that represents an event requires some space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Events are grouped based on their timing</a:t>
            </a:r>
          </a:p>
          <a:p>
            <a:r>
              <a:rPr lang="en-US" dirty="0"/>
              <a:t>Take the first event that needs to be visualized, then take all events that occur within x milliseconds of the first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Devices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Devices need to be scaled down because space on the screen is limited, but scaling devices changes the resolution and thus the layout of the page that is tested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CSS property “transform” to set the scaling of the device</a:t>
            </a:r>
          </a:p>
          <a:p>
            <a:pPr lvl="1"/>
            <a:r>
              <a:rPr lang="en-US" dirty="0"/>
              <a:t>E.g. “transform: scale(0.5)”</a:t>
            </a:r>
          </a:p>
          <a:p>
            <a:r>
              <a:rPr lang="en-US" dirty="0"/>
              <a:t>Use negative margins so the device does not take up more space than it should</a:t>
            </a:r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sp>
        <p:nvSpPr>
          <p:cNvPr id="5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all the functionality is available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jQuery, jQuery UI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Socket.io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Device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our application</a:t>
            </a:r>
          </a:p>
          <a:p>
            <a:r>
              <a:rPr lang="en-US" dirty="0" smtClean="0"/>
              <a:t>Node.js with Express</a:t>
            </a:r>
          </a:p>
          <a:p>
            <a:r>
              <a:rPr lang="en-US" dirty="0" smtClean="0"/>
              <a:t>Socket.io</a:t>
            </a:r>
          </a:p>
          <a:p>
            <a:r>
              <a:rPr lang="en-US" dirty="0" smtClean="0"/>
              <a:t>Provides script for the testing application</a:t>
            </a:r>
          </a:p>
          <a:p>
            <a:pPr lvl="1"/>
            <a:r>
              <a:rPr lang="en-US" dirty="0" smtClean="0"/>
              <a:t>Pure JavaScript</a:t>
            </a:r>
          </a:p>
          <a:p>
            <a:pPr lvl="1"/>
            <a:r>
              <a:rPr lang="en-US" dirty="0" smtClean="0"/>
              <a:t>Commands are sent/received using HTML5 </a:t>
            </a:r>
            <a:r>
              <a:rPr lang="en-US" dirty="0" err="1" smtClean="0"/>
              <a:t>postMessage</a:t>
            </a:r>
            <a:r>
              <a:rPr lang="en-US" dirty="0" smtClean="0"/>
              <a:t> functionality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85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35621" y="4504857"/>
            <a:ext cx="3140441" cy="1891023"/>
            <a:chOff x="1452136" y="4521360"/>
            <a:chExt cx="3140441" cy="1891023"/>
          </a:xfrm>
        </p:grpSpPr>
        <p:grpSp>
          <p:nvGrpSpPr>
            <p:cNvPr id="10" name="Group 12"/>
            <p:cNvGrpSpPr/>
            <p:nvPr/>
          </p:nvGrpSpPr>
          <p:grpSpPr>
            <a:xfrm>
              <a:off x="3022357" y="5273786"/>
              <a:ext cx="1296416" cy="692981"/>
              <a:chOff x="4384589" y="3114260"/>
              <a:chExt cx="2553730" cy="136506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4384589" y="3114260"/>
                <a:ext cx="2553730" cy="1365060"/>
                <a:chOff x="945292" y="3428999"/>
                <a:chExt cx="2209836" cy="1089485"/>
              </a:xfrm>
            </p:grpSpPr>
            <p:sp>
              <p:nvSpPr>
                <p:cNvPr id="14" name="Rounded Rectangle 16"/>
                <p:cNvSpPr/>
                <p:nvPr/>
              </p:nvSpPr>
              <p:spPr>
                <a:xfrm>
                  <a:off x="945292" y="3428999"/>
                  <a:ext cx="2209836" cy="10894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tangle 17"/>
                <p:cNvSpPr/>
                <p:nvPr/>
              </p:nvSpPr>
              <p:spPr>
                <a:xfrm>
                  <a:off x="1177951" y="3468163"/>
                  <a:ext cx="1744518" cy="10056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" name="Oval 14"/>
              <p:cNvSpPr/>
              <p:nvPr/>
            </p:nvSpPr>
            <p:spPr>
              <a:xfrm>
                <a:off x="6713912" y="3731352"/>
                <a:ext cx="179947" cy="179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Oval 15"/>
              <p:cNvSpPr/>
              <p:nvPr/>
            </p:nvSpPr>
            <p:spPr>
              <a:xfrm>
                <a:off x="4464213" y="3755344"/>
                <a:ext cx="75971" cy="759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" name="Group 7"/>
            <p:cNvGrpSpPr/>
            <p:nvPr/>
          </p:nvGrpSpPr>
          <p:grpSpPr>
            <a:xfrm>
              <a:off x="1736206" y="4937258"/>
              <a:ext cx="1053519" cy="532117"/>
              <a:chOff x="945292" y="3429000"/>
              <a:chExt cx="2288249" cy="1050324"/>
            </a:xfrm>
          </p:grpSpPr>
          <p:sp>
            <p:nvSpPr>
              <p:cNvPr id="17" name="Rounded Rectangle 8"/>
              <p:cNvSpPr/>
              <p:nvPr/>
            </p:nvSpPr>
            <p:spPr>
              <a:xfrm>
                <a:off x="945292" y="3429000"/>
                <a:ext cx="2288249" cy="105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148623" y="3465709"/>
                <a:ext cx="1881588" cy="976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9" name="Rounded Rectangle 10"/>
              <p:cNvSpPr/>
              <p:nvPr/>
            </p:nvSpPr>
            <p:spPr>
              <a:xfrm>
                <a:off x="3072401" y="3871180"/>
                <a:ext cx="123567" cy="121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" name="Rounded Rectangle 11"/>
              <p:cNvSpPr/>
              <p:nvPr/>
            </p:nvSpPr>
            <p:spPr>
              <a:xfrm>
                <a:off x="1014846" y="3651421"/>
                <a:ext cx="45719" cy="605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1452136" y="4526367"/>
              <a:ext cx="3140441" cy="18860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52136" y="452136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Actual devices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5509421" y="5405121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Sends commands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Gerade Verbindung mit Pfeil 29"/>
          <p:cNvCxnSpPr>
            <a:stCxn id="5" idx="2"/>
            <a:endCxn id="24" idx="3"/>
          </p:cNvCxnSpPr>
          <p:nvPr/>
        </p:nvCxnSpPr>
        <p:spPr>
          <a:xfrm flipH="1">
            <a:off x="4876062" y="5448982"/>
            <a:ext cx="3896916" cy="3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responsible for receiving and executing commands</a:t>
            </a:r>
          </a:p>
          <a:p>
            <a:r>
              <a:rPr lang="en-US" dirty="0" smtClean="0"/>
              <a:t>JavaScript</a:t>
            </a:r>
          </a:p>
          <a:p>
            <a:r>
              <a:rPr lang="en-US" strike="sngStrike" dirty="0" smtClean="0"/>
              <a:t>jQuery, jQuery UI</a:t>
            </a:r>
          </a:p>
          <a:p>
            <a:r>
              <a:rPr lang="en-US" strike="sngStrike" dirty="0" smtClean="0"/>
              <a:t>Bootstrap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Socket.io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Devices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5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35621" y="4504857"/>
            <a:ext cx="3140441" cy="1891023"/>
            <a:chOff x="1452136" y="4521360"/>
            <a:chExt cx="3140441" cy="1891023"/>
          </a:xfrm>
        </p:grpSpPr>
        <p:grpSp>
          <p:nvGrpSpPr>
            <p:cNvPr id="10" name="Group 12"/>
            <p:cNvGrpSpPr/>
            <p:nvPr/>
          </p:nvGrpSpPr>
          <p:grpSpPr>
            <a:xfrm>
              <a:off x="3022357" y="5273786"/>
              <a:ext cx="1296416" cy="692981"/>
              <a:chOff x="4384589" y="3114260"/>
              <a:chExt cx="2553730" cy="136506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4384589" y="3114260"/>
                <a:ext cx="2553730" cy="1365060"/>
                <a:chOff x="945292" y="3428999"/>
                <a:chExt cx="2209836" cy="1089485"/>
              </a:xfrm>
            </p:grpSpPr>
            <p:sp>
              <p:nvSpPr>
                <p:cNvPr id="14" name="Rounded Rectangle 16"/>
                <p:cNvSpPr/>
                <p:nvPr/>
              </p:nvSpPr>
              <p:spPr>
                <a:xfrm>
                  <a:off x="945292" y="3428999"/>
                  <a:ext cx="2209836" cy="10894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tangle 17"/>
                <p:cNvSpPr/>
                <p:nvPr/>
              </p:nvSpPr>
              <p:spPr>
                <a:xfrm>
                  <a:off x="1177951" y="3468163"/>
                  <a:ext cx="1744518" cy="10056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" name="Oval 14"/>
              <p:cNvSpPr/>
              <p:nvPr/>
            </p:nvSpPr>
            <p:spPr>
              <a:xfrm>
                <a:off x="6713912" y="3731352"/>
                <a:ext cx="179947" cy="179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Oval 15"/>
              <p:cNvSpPr/>
              <p:nvPr/>
            </p:nvSpPr>
            <p:spPr>
              <a:xfrm>
                <a:off x="4464213" y="3755344"/>
                <a:ext cx="75971" cy="759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" name="Group 7"/>
            <p:cNvGrpSpPr/>
            <p:nvPr/>
          </p:nvGrpSpPr>
          <p:grpSpPr>
            <a:xfrm>
              <a:off x="1736206" y="4937258"/>
              <a:ext cx="1053519" cy="532117"/>
              <a:chOff x="945292" y="3429000"/>
              <a:chExt cx="2288249" cy="1050324"/>
            </a:xfrm>
          </p:grpSpPr>
          <p:sp>
            <p:nvSpPr>
              <p:cNvPr id="17" name="Rounded Rectangle 8"/>
              <p:cNvSpPr/>
              <p:nvPr/>
            </p:nvSpPr>
            <p:spPr>
              <a:xfrm>
                <a:off x="945292" y="3429000"/>
                <a:ext cx="2288249" cy="105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148623" y="3465709"/>
                <a:ext cx="1881588" cy="976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9" name="Rounded Rectangle 10"/>
              <p:cNvSpPr/>
              <p:nvPr/>
            </p:nvSpPr>
            <p:spPr>
              <a:xfrm>
                <a:off x="3072401" y="3871180"/>
                <a:ext cx="123567" cy="121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" name="Rounded Rectangle 11"/>
              <p:cNvSpPr/>
              <p:nvPr/>
            </p:nvSpPr>
            <p:spPr>
              <a:xfrm>
                <a:off x="1014846" y="3651421"/>
                <a:ext cx="45719" cy="605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1452136" y="4526367"/>
              <a:ext cx="3140441" cy="18860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52136" y="452136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Actual devices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Zylinder 5"/>
          <p:cNvSpPr/>
          <p:nvPr/>
        </p:nvSpPr>
        <p:spPr>
          <a:xfrm>
            <a:off x="9419986" y="788725"/>
            <a:ext cx="876563" cy="100186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DNS Server</a:t>
            </a:r>
          </a:p>
        </p:txBody>
      </p: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cxnSp>
        <p:nvCxnSpPr>
          <p:cNvPr id="37" name="Gerade Verbindung mit Pfeil 36"/>
          <p:cNvCxnSpPr>
            <a:stCxn id="25" idx="3"/>
            <a:endCxn id="6" idx="2"/>
          </p:cNvCxnSpPr>
          <p:nvPr/>
        </p:nvCxnSpPr>
        <p:spPr>
          <a:xfrm flipV="1">
            <a:off x="4547035" y="1289657"/>
            <a:ext cx="4872951" cy="136461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810005" y="2360349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Requests subdomain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509421" y="5405121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Sends commands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Gerade Verbindung mit Pfeil 29"/>
          <p:cNvCxnSpPr>
            <a:stCxn id="5" idx="2"/>
            <a:endCxn id="24" idx="3"/>
          </p:cNvCxnSpPr>
          <p:nvPr/>
        </p:nvCxnSpPr>
        <p:spPr>
          <a:xfrm flipH="1">
            <a:off x="4876062" y="5448982"/>
            <a:ext cx="3896916" cy="3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rainbow-</a:t>
            </a:r>
            <a:r>
              <a:rPr lang="en-US" dirty="0" err="1" smtClean="0"/>
              <a:t>dns</a:t>
            </a:r>
            <a:endParaRPr lang="en-US" dirty="0" smtClean="0"/>
          </a:p>
          <a:p>
            <a:r>
              <a:rPr lang="en-US" dirty="0" smtClean="0"/>
              <a:t>Node.js based DNS server</a:t>
            </a:r>
          </a:p>
          <a:p>
            <a:r>
              <a:rPr lang="en-US" dirty="0" smtClean="0"/>
              <a:t>Registers subdomains for emulated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05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tools for testing web applications in general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Chrome Developer Tools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the application that is being tested</a:t>
            </a:r>
          </a:p>
          <a:p>
            <a:r>
              <a:rPr lang="en-US" dirty="0" smtClean="0"/>
              <a:t>Can use any technologies</a:t>
            </a:r>
          </a:p>
          <a:p>
            <a:r>
              <a:rPr lang="en-US" dirty="0" smtClean="0"/>
              <a:t>Not dependent on XDMVC framework</a:t>
            </a:r>
          </a:p>
          <a:p>
            <a:r>
              <a:rPr lang="en-US" dirty="0" smtClean="0"/>
              <a:t>Only restriction:</a:t>
            </a:r>
          </a:p>
          <a:p>
            <a:pPr lvl="1"/>
            <a:r>
              <a:rPr lang="en-US" dirty="0" smtClean="0"/>
              <a:t>Must be a web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0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  <a:p>
            <a:r>
              <a:rPr lang="en-US" dirty="0" smtClean="0"/>
              <a:t>Possibly more features</a:t>
            </a:r>
          </a:p>
          <a:p>
            <a:pPr lvl="1"/>
            <a:r>
              <a:rPr lang="en-US" dirty="0" smtClean="0"/>
              <a:t>Easy inspection of HTML/JS files associated with emulated devices?</a:t>
            </a:r>
          </a:p>
          <a:p>
            <a:pPr lvl="1"/>
            <a:r>
              <a:rPr lang="en-US" dirty="0" smtClean="0"/>
              <a:t>Improvements based on observations during sample application development</a:t>
            </a:r>
          </a:p>
          <a:p>
            <a:pPr lvl="1"/>
            <a:r>
              <a:rPr lang="en-US" dirty="0" smtClean="0"/>
              <a:t>Script for connecting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  <a:p>
            <a:r>
              <a:rPr lang="en-US" dirty="0" smtClean="0"/>
              <a:t>Possibly more features</a:t>
            </a:r>
          </a:p>
          <a:p>
            <a:pPr lvl="1"/>
            <a:r>
              <a:rPr lang="en-US" dirty="0" smtClean="0"/>
              <a:t>Easy inspection of HTML/JS files associated with emulated devices?</a:t>
            </a:r>
          </a:p>
          <a:p>
            <a:pPr lvl="1"/>
            <a:r>
              <a:rPr lang="en-US" dirty="0" smtClean="0"/>
              <a:t>Improvements based on observations during sample application development</a:t>
            </a:r>
          </a:p>
          <a:p>
            <a:r>
              <a:rPr lang="en-US" smtClean="0"/>
              <a:t>User </a:t>
            </a:r>
            <a:r>
              <a:rPr lang="en-US" dirty="0" smtClean="0"/>
              <a:t>study</a:t>
            </a:r>
          </a:p>
          <a:p>
            <a:pPr lvl="1"/>
            <a:r>
              <a:rPr lang="en-US" dirty="0"/>
              <a:t>Test the suitability and quality of the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Next Steps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Developer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8326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HTML+ CSS inspection and modification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JavaScript console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Debugging Java Script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Device mode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Everything is only applied to one device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one device can be emulated at a time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6" y="4916865"/>
            <a:ext cx="9229106" cy="1756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92" y="1656744"/>
            <a:ext cx="2093392" cy="27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Questions?</a:t>
            </a:r>
            <a:endParaRPr lang="de-CH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40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214685" y="282272"/>
            <a:ext cx="11489635" cy="657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6" name="Gerade Verbindung mit Pfeil 36"/>
            <p:cNvCxnSpPr>
              <a:stCxn id="40" idx="3"/>
              <a:endCxn id="11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9525">
              <a:solidFill>
                <a:srgbClr val="3E83A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8" name="Gruppieren 30"/>
              <p:cNvGrpSpPr/>
              <p:nvPr/>
            </p:nvGrpSpPr>
            <p:grpSpPr>
              <a:xfrm>
                <a:off x="2130074" y="1501618"/>
                <a:ext cx="2420856" cy="2268876"/>
                <a:chOff x="1557127" y="1991524"/>
                <a:chExt cx="2420856" cy="2268876"/>
              </a:xfrm>
            </p:grpSpPr>
            <p:grpSp>
              <p:nvGrpSpPr>
                <p:cNvPr id="39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4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rgbClr val="CAD9E5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Main application</a:t>
                    </a:r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0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9525">
                  <a:solidFill>
                    <a:srgbClr val="3E83AD"/>
                  </a:solidFill>
                </a:ln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feld 25"/>
                <p:cNvSpPr txBox="1"/>
                <p:nvPr/>
              </p:nvSpPr>
              <p:spPr>
                <a:xfrm>
                  <a:off x="1557127" y="1991524"/>
                  <a:ext cx="24208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Developer Machine</a:t>
                  </a:r>
                  <a:endParaRPr lang="en-US" dirty="0"/>
                </a:p>
              </p:txBody>
            </p:sp>
          </p:grpSp>
          <p:grpSp>
            <p:nvGrpSpPr>
              <p:cNvPr id="9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26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34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37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  <a:solidFill>
                      <a:srgbClr val="A7BFD3"/>
                    </a:solidFill>
                    <a:ln w="952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38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rgbClr val="CAD9E5"/>
                    </a:solidFill>
                    <a:ln w="9525">
                      <a:solidFill>
                        <a:srgbClr val="3E83AD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CH" sz="1600" dirty="0" smtClean="0">
                          <a:solidFill>
                            <a:schemeClr val="tx1"/>
                          </a:solidFill>
                        </a:rPr>
                        <a:t>Helper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5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27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30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1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rgbClr val="CAD9E5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600" dirty="0" smtClean="0">
                        <a:solidFill>
                          <a:schemeClr val="tx1"/>
                        </a:solidFill>
                      </a:rPr>
                      <a:t>Helper</a:t>
                    </a:r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  <a:solidFill>
                    <a:srgbClr val="A7BFD3"/>
                  </a:solidFill>
                  <a:ln w="9525">
                    <a:solidFill>
                      <a:srgbClr val="3E83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8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9525">
                  <a:solidFill>
                    <a:srgbClr val="3E83AD"/>
                  </a:solidFill>
                </a:ln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feld 26"/>
                <p:cNvSpPr txBox="1"/>
                <p:nvPr/>
              </p:nvSpPr>
              <p:spPr>
                <a:xfrm>
                  <a:off x="1452136" y="4521360"/>
                  <a:ext cx="161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Real devices</a:t>
                  </a:r>
                  <a:endParaRPr lang="en-US" dirty="0"/>
                </a:p>
              </p:txBody>
            </p:sp>
          </p:grpSp>
          <p:sp>
            <p:nvSpPr>
              <p:cNvPr id="10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Application 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DNS Server</a:t>
                </a:r>
              </a:p>
            </p:txBody>
          </p:sp>
          <p:sp>
            <p:nvSpPr>
              <p:cNvPr id="12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13" name="Textfeld 39"/>
              <p:cNvSpPr txBox="1"/>
              <p:nvPr/>
            </p:nvSpPr>
            <p:spPr>
              <a:xfrm>
                <a:off x="4746135" y="2323145"/>
                <a:ext cx="28167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Requests subdomain</a:t>
                </a:r>
                <a:endParaRPr lang="en-US" sz="1600" dirty="0"/>
              </a:p>
            </p:txBody>
          </p:sp>
          <p:sp>
            <p:nvSpPr>
              <p:cNvPr id="14" name="Textfeld 47"/>
              <p:cNvSpPr txBox="1"/>
              <p:nvPr/>
            </p:nvSpPr>
            <p:spPr>
              <a:xfrm>
                <a:off x="4923566" y="5110294"/>
                <a:ext cx="35343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Helper application, commands, script</a:t>
                </a:r>
                <a:endParaRPr lang="en-US" sz="1600" dirty="0"/>
              </a:p>
            </p:txBody>
          </p:sp>
          <p:cxnSp>
            <p:nvCxnSpPr>
              <p:cNvPr id="17" name="Gerader Verbinder 59"/>
              <p:cNvCxnSpPr>
                <a:stCxn id="10" idx="2"/>
              </p:cNvCxnSpPr>
              <p:nvPr/>
            </p:nvCxnSpPr>
            <p:spPr>
              <a:xfrm rot="10800000" flipV="1">
                <a:off x="5259954" y="2801042"/>
                <a:ext cx="3605413" cy="1525718"/>
              </a:xfrm>
              <a:prstGeom prst="bentConnector3">
                <a:avLst>
                  <a:gd name="adj1" fmla="val 21838"/>
                </a:avLst>
              </a:prstGeom>
              <a:ln w="9525">
                <a:solidFill>
                  <a:srgbClr val="EB8B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" name="Textfeld 64"/>
              <p:cNvSpPr txBox="1"/>
              <p:nvPr/>
            </p:nvSpPr>
            <p:spPr>
              <a:xfrm>
                <a:off x="5462950" y="4021287"/>
                <a:ext cx="2584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Application under test</a:t>
                </a:r>
                <a:endParaRPr lang="en-US" sz="1600" dirty="0"/>
              </a:p>
            </p:txBody>
          </p:sp>
          <p:cxnSp>
            <p:nvCxnSpPr>
              <p:cNvPr id="19" name="Gerade Verbindung mit Pfeil 68"/>
              <p:cNvCxnSpPr/>
              <p:nvPr/>
            </p:nvCxnSpPr>
            <p:spPr>
              <a:xfrm>
                <a:off x="4547035" y="2845154"/>
                <a:ext cx="4225942" cy="2174457"/>
              </a:xfrm>
              <a:prstGeom prst="bentConnector3">
                <a:avLst>
                  <a:gd name="adj1" fmla="val 19948"/>
                </a:avLst>
              </a:prstGeom>
              <a:ln w="9525">
                <a:solidFill>
                  <a:srgbClr val="9EAF25"/>
                </a:solidFill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" name="Textfeld 70"/>
              <p:cNvSpPr txBox="1"/>
              <p:nvPr/>
            </p:nvSpPr>
            <p:spPr>
              <a:xfrm>
                <a:off x="5351340" y="4465900"/>
                <a:ext cx="35906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Main application, commands, script</a:t>
                </a:r>
                <a:endParaRPr lang="en-US" sz="16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9525">
                <a:solidFill>
                  <a:srgbClr val="EB8B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252693" y="4146502"/>
                <a:ext cx="0" cy="689257"/>
              </a:xfrm>
              <a:prstGeom prst="line">
                <a:avLst/>
              </a:prstGeom>
              <a:ln w="9525">
                <a:solidFill>
                  <a:srgbClr val="EB8B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547035" y="3321401"/>
                <a:ext cx="705658" cy="0"/>
              </a:xfrm>
              <a:prstGeom prst="straightConnector1">
                <a:avLst/>
              </a:prstGeom>
              <a:ln w="9525">
                <a:solidFill>
                  <a:srgbClr val="EB8B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876062" y="4835759"/>
                <a:ext cx="376631" cy="0"/>
              </a:xfrm>
              <a:prstGeom prst="straightConnector1">
                <a:avLst/>
              </a:prstGeom>
              <a:ln w="9525">
                <a:solidFill>
                  <a:srgbClr val="EB8B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9"/>
              <p:cNvCxnSpPr/>
              <p:nvPr/>
            </p:nvCxnSpPr>
            <p:spPr>
              <a:xfrm flipH="1" flipV="1">
                <a:off x="4876063" y="5666633"/>
                <a:ext cx="3896914" cy="14278"/>
              </a:xfrm>
              <a:prstGeom prst="straightConnector1">
                <a:avLst/>
              </a:prstGeom>
              <a:ln w="9525">
                <a:solidFill>
                  <a:srgbClr val="9EAF25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feld 39"/>
          <p:cNvSpPr txBox="1"/>
          <p:nvPr/>
        </p:nvSpPr>
        <p:spPr>
          <a:xfrm>
            <a:off x="2253242" y="3100397"/>
            <a:ext cx="209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Chrome extension</a:t>
            </a:r>
            <a:endParaRPr lang="en-US" sz="1600" dirty="0"/>
          </a:p>
        </p:txBody>
      </p:sp>
      <p:sp>
        <p:nvSpPr>
          <p:cNvPr id="45" name="Rechteck 24"/>
          <p:cNvSpPr/>
          <p:nvPr/>
        </p:nvSpPr>
        <p:spPr>
          <a:xfrm>
            <a:off x="2312384" y="3139465"/>
            <a:ext cx="1867649" cy="28258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glow rad="317500">
              <a:schemeClr val="accent1">
                <a:satMod val="175000"/>
                <a:alpha val="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197538" y="253191"/>
            <a:ext cx="11489635" cy="657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4" name="Group 13"/>
          <p:cNvGrpSpPr/>
          <p:nvPr/>
        </p:nvGrpSpPr>
        <p:grpSpPr>
          <a:xfrm rot="10800000" flipV="1">
            <a:off x="6687566" y="3598693"/>
            <a:ext cx="654029" cy="330340"/>
            <a:chOff x="1854393" y="5153512"/>
            <a:chExt cx="1053519" cy="532117"/>
          </a:xfrm>
        </p:grpSpPr>
        <p:sp>
          <p:nvSpPr>
            <p:cNvPr id="5" name="Rounded Rectangle 8"/>
            <p:cNvSpPr/>
            <p:nvPr/>
          </p:nvSpPr>
          <p:spPr>
            <a:xfrm>
              <a:off x="1854393" y="5153512"/>
              <a:ext cx="1053519" cy="532117"/>
            </a:xfrm>
            <a:prstGeom prst="roundRect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tangle 9"/>
            <p:cNvSpPr/>
            <p:nvPr/>
          </p:nvSpPr>
          <p:spPr>
            <a:xfrm>
              <a:off x="1948007" y="5172110"/>
              <a:ext cx="866291" cy="494920"/>
            </a:xfrm>
            <a:prstGeom prst="rect">
              <a:avLst/>
            </a:prstGeom>
            <a:solidFill>
              <a:srgbClr val="CAD9E5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10"/>
            <p:cNvSpPr/>
            <p:nvPr/>
          </p:nvSpPr>
          <p:spPr>
            <a:xfrm>
              <a:off x="2833722" y="5377530"/>
              <a:ext cx="56891" cy="61439"/>
            </a:xfrm>
            <a:prstGeom prst="roundRect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ounded Rectangle 11"/>
            <p:cNvSpPr/>
            <p:nvPr/>
          </p:nvSpPr>
          <p:spPr>
            <a:xfrm>
              <a:off x="1886416" y="5266195"/>
              <a:ext cx="21049" cy="306750"/>
            </a:xfrm>
            <a:prstGeom prst="roundRect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87145" y="2620300"/>
            <a:ext cx="2431588" cy="1424253"/>
            <a:chOff x="1190758" y="3076088"/>
            <a:chExt cx="2086277" cy="1221994"/>
          </a:xfrm>
        </p:grpSpPr>
        <p:sp>
          <p:nvSpPr>
            <p:cNvPr id="15" name="Rectangle 19"/>
            <p:cNvSpPr/>
            <p:nvPr/>
          </p:nvSpPr>
          <p:spPr>
            <a:xfrm>
              <a:off x="1190758" y="3076088"/>
              <a:ext cx="2086277" cy="1221994"/>
            </a:xfrm>
            <a:prstGeom prst="rect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tangle 20"/>
            <p:cNvSpPr/>
            <p:nvPr/>
          </p:nvSpPr>
          <p:spPr>
            <a:xfrm>
              <a:off x="1246303" y="3131633"/>
              <a:ext cx="1975187" cy="1110904"/>
            </a:xfrm>
            <a:prstGeom prst="rect">
              <a:avLst/>
            </a:prstGeom>
            <a:solidFill>
              <a:srgbClr val="CAD9E5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90181" y="2532153"/>
            <a:ext cx="1693962" cy="992203"/>
            <a:chOff x="6029826" y="2965809"/>
            <a:chExt cx="1445692" cy="846784"/>
          </a:xfrm>
        </p:grpSpPr>
        <p:sp>
          <p:nvSpPr>
            <p:cNvPr id="17" name="Rectangle 19"/>
            <p:cNvSpPr/>
            <p:nvPr/>
          </p:nvSpPr>
          <p:spPr>
            <a:xfrm>
              <a:off x="6029826" y="2965809"/>
              <a:ext cx="1445692" cy="846784"/>
            </a:xfrm>
            <a:prstGeom prst="rect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tangle 20"/>
            <p:cNvSpPr/>
            <p:nvPr/>
          </p:nvSpPr>
          <p:spPr>
            <a:xfrm>
              <a:off x="6067557" y="3005058"/>
              <a:ext cx="1368712" cy="769804"/>
            </a:xfrm>
            <a:prstGeom prst="rect">
              <a:avLst/>
            </a:prstGeom>
            <a:solidFill>
              <a:srgbClr val="CAD9E5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18088727">
            <a:off x="7660464" y="3510577"/>
            <a:ext cx="1009485" cy="539606"/>
            <a:chOff x="3140544" y="5329856"/>
            <a:chExt cx="1296416" cy="692981"/>
          </a:xfrm>
        </p:grpSpPr>
        <p:sp>
          <p:nvSpPr>
            <p:cNvPr id="23" name="Rounded Rectangle 16"/>
            <p:cNvSpPr/>
            <p:nvPr/>
          </p:nvSpPr>
          <p:spPr>
            <a:xfrm>
              <a:off x="3140544" y="5329856"/>
              <a:ext cx="1296416" cy="692981"/>
            </a:xfrm>
            <a:prstGeom prst="roundRect">
              <a:avLst/>
            </a:prstGeom>
            <a:solidFill>
              <a:srgbClr val="A7BFD3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tangle 17"/>
            <p:cNvSpPr/>
            <p:nvPr/>
          </p:nvSpPr>
          <p:spPr>
            <a:xfrm>
              <a:off x="3277035" y="5354766"/>
              <a:ext cx="1023434" cy="639646"/>
            </a:xfrm>
            <a:prstGeom prst="rect">
              <a:avLst/>
            </a:prstGeom>
            <a:solidFill>
              <a:srgbClr val="CAD9E5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14"/>
            <p:cNvSpPr/>
            <p:nvPr/>
          </p:nvSpPr>
          <p:spPr>
            <a:xfrm>
              <a:off x="4323038" y="5643130"/>
              <a:ext cx="91351" cy="91351"/>
            </a:xfrm>
            <a:prstGeom prst="ellipse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Oval 15"/>
            <p:cNvSpPr/>
            <p:nvPr/>
          </p:nvSpPr>
          <p:spPr>
            <a:xfrm>
              <a:off x="3180966" y="5655309"/>
              <a:ext cx="38567" cy="38567"/>
            </a:xfrm>
            <a:prstGeom prst="ellipse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" name="Group 31"/>
          <p:cNvGrpSpPr/>
          <p:nvPr/>
        </p:nvGrpSpPr>
        <p:grpSpPr>
          <a:xfrm rot="4857374" flipV="1">
            <a:off x="1574329" y="4113953"/>
            <a:ext cx="654029" cy="330340"/>
            <a:chOff x="1854393" y="5153512"/>
            <a:chExt cx="1053519" cy="532117"/>
          </a:xfrm>
        </p:grpSpPr>
        <p:sp>
          <p:nvSpPr>
            <p:cNvPr id="33" name="Rounded Rectangle 8"/>
            <p:cNvSpPr/>
            <p:nvPr/>
          </p:nvSpPr>
          <p:spPr>
            <a:xfrm>
              <a:off x="1854393" y="5153512"/>
              <a:ext cx="1053519" cy="532117"/>
            </a:xfrm>
            <a:prstGeom prst="roundRect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9"/>
            <p:cNvSpPr/>
            <p:nvPr/>
          </p:nvSpPr>
          <p:spPr>
            <a:xfrm>
              <a:off x="1948007" y="5172110"/>
              <a:ext cx="866291" cy="494920"/>
            </a:xfrm>
            <a:prstGeom prst="rect">
              <a:avLst/>
            </a:prstGeom>
            <a:solidFill>
              <a:srgbClr val="CAD9E5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10"/>
            <p:cNvSpPr/>
            <p:nvPr/>
          </p:nvSpPr>
          <p:spPr>
            <a:xfrm>
              <a:off x="2833722" y="5377530"/>
              <a:ext cx="56891" cy="61439"/>
            </a:xfrm>
            <a:prstGeom prst="roundRect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ounded Rectangle 11"/>
            <p:cNvSpPr/>
            <p:nvPr/>
          </p:nvSpPr>
          <p:spPr>
            <a:xfrm>
              <a:off x="1886416" y="5266195"/>
              <a:ext cx="21049" cy="306750"/>
            </a:xfrm>
            <a:prstGeom prst="roundRect">
              <a:avLst/>
            </a:prstGeom>
            <a:solidFill>
              <a:srgbClr val="A7BFD3"/>
            </a:solidFill>
            <a:ln w="9525">
              <a:solidFill>
                <a:srgbClr val="3E8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6" name="Curved Up Arrow 45"/>
          <p:cNvSpPr/>
          <p:nvPr/>
        </p:nvSpPr>
        <p:spPr>
          <a:xfrm rot="10800000">
            <a:off x="4735292" y="2161309"/>
            <a:ext cx="1238330" cy="3708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7" name="Curved Up Arrow 46"/>
          <p:cNvSpPr/>
          <p:nvPr/>
        </p:nvSpPr>
        <p:spPr>
          <a:xfrm>
            <a:off x="4649507" y="4093701"/>
            <a:ext cx="1238330" cy="3708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4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tools for testing web applications in general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Chrome Developer Tools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particular for responsive design: </a:t>
            </a:r>
            <a:r>
              <a:rPr lang="en-US" dirty="0" err="1" smtClean="0">
                <a:sym typeface="Wingdings" panose="05000000000000000000" pitchFamily="2" charset="2"/>
              </a:rPr>
              <a:t>BrowserStack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CrossBrowserTesting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Ghostlab</a:t>
            </a:r>
            <a:r>
              <a:rPr lang="en-US" dirty="0" smtClean="0">
                <a:sym typeface="Wingdings" panose="05000000000000000000" pitchFamily="2" charset="2"/>
              </a:rPr>
              <a:t>, Chrome Device Mode, …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BrowserSync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781898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Synchronize clicks, scrolls, form submits, …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Reload all browsers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Remote debugging of HTML and CSS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Automatically reload when files are changed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Real devices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Synchronizing all devices not useful for cross-device apps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02" y="2181102"/>
            <a:ext cx="5674113" cy="33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2285</Words>
  <Application>Microsoft Office PowerPoint</Application>
  <PresentationFormat>Widescreen</PresentationFormat>
  <Paragraphs>573</Paragraphs>
  <Slides>72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Century Gothic</vt:lpstr>
      <vt:lpstr>Wingdings</vt:lpstr>
      <vt:lpstr>Wingdings 3</vt:lpstr>
      <vt:lpstr>Fetzen</vt:lpstr>
      <vt:lpstr>Cross-Device Application Testing</vt:lpstr>
      <vt:lpstr>Content</vt:lpstr>
      <vt:lpstr>Motivation</vt:lpstr>
      <vt:lpstr>Motivation</vt:lpstr>
      <vt:lpstr>Motivation</vt:lpstr>
      <vt:lpstr>Motivation</vt:lpstr>
      <vt:lpstr>Chrome Developer Tools</vt:lpstr>
      <vt:lpstr>Motivation</vt:lpstr>
      <vt:lpstr>BrowserSync</vt:lpstr>
      <vt:lpstr>Goals</vt:lpstr>
      <vt:lpstr>Goals</vt:lpstr>
      <vt:lpstr>Goals</vt:lpstr>
      <vt:lpstr>Features</vt:lpstr>
      <vt:lpstr>PowerPoint Presentation</vt:lpstr>
      <vt:lpstr>General Features</vt:lpstr>
      <vt:lpstr>PowerPoint Presentation</vt:lpstr>
      <vt:lpstr>General Features</vt:lpstr>
      <vt:lpstr>PowerPoint Presentation</vt:lpstr>
      <vt:lpstr>General Features</vt:lpstr>
      <vt:lpstr>PowerPoint Presentation</vt:lpstr>
      <vt:lpstr>General Features</vt:lpstr>
      <vt:lpstr>General Features</vt:lpstr>
      <vt:lpstr>PowerPoint Presentation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PowerPoint Presentation</vt:lpstr>
      <vt:lpstr>Connecting Actual Devices</vt:lpstr>
      <vt:lpstr>PowerPoint Presentation</vt:lpstr>
      <vt:lpstr>Record/Replay</vt:lpstr>
      <vt:lpstr>Record/Replay</vt:lpstr>
      <vt:lpstr>PowerPoint Presentation</vt:lpstr>
      <vt:lpstr>Shared JavaScript Console</vt:lpstr>
      <vt:lpstr>Shared JavaScript Console</vt:lpstr>
      <vt:lpstr>PowerPoint Presentation</vt:lpstr>
      <vt:lpstr>Shared CSS Editor</vt:lpstr>
      <vt:lpstr>Shared CSS Editor</vt:lpstr>
      <vt:lpstr>Shared CSS Editor</vt:lpstr>
      <vt:lpstr>Shared CSS Editor</vt:lpstr>
      <vt:lpstr>PowerPoint Presentation</vt:lpstr>
      <vt:lpstr>Challenges</vt:lpstr>
      <vt:lpstr>Browser State</vt:lpstr>
      <vt:lpstr>Event Capturing</vt:lpstr>
      <vt:lpstr>Accurate Event Visualization</vt:lpstr>
      <vt:lpstr>Scaling Devices</vt:lpstr>
      <vt:lpstr>Architecture</vt:lpstr>
      <vt:lpstr>Main Device</vt:lpstr>
      <vt:lpstr>Architecture</vt:lpstr>
      <vt:lpstr>Our Server</vt:lpstr>
      <vt:lpstr>Architecture</vt:lpstr>
      <vt:lpstr>Actual Devices</vt:lpstr>
      <vt:lpstr>Architecture</vt:lpstr>
      <vt:lpstr>DNS Server</vt:lpstr>
      <vt:lpstr>Architecture</vt:lpstr>
      <vt:lpstr>Architecture</vt:lpstr>
      <vt:lpstr>Architecture</vt:lpstr>
      <vt:lpstr>Architecture</vt:lpstr>
      <vt:lpstr>Architecture</vt:lpstr>
      <vt:lpstr>Architecture</vt:lpstr>
      <vt:lpstr>Application Server</vt:lpstr>
      <vt:lpstr>Next Steps</vt:lpstr>
      <vt:lpstr>Next Steps</vt:lpstr>
      <vt:lpstr>Next Steps</vt:lpstr>
      <vt:lpstr>Conclusion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Cross-device Application Testing</dc:title>
  <dc:creator>Nina Heyder</dc:creator>
  <cp:lastModifiedBy>Heyder  Nina</cp:lastModifiedBy>
  <cp:revision>342</cp:revision>
  <dcterms:created xsi:type="dcterms:W3CDTF">2015-06-25T11:52:09Z</dcterms:created>
  <dcterms:modified xsi:type="dcterms:W3CDTF">2015-10-16T14:41:57Z</dcterms:modified>
</cp:coreProperties>
</file>