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523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388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540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098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950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22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43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14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439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598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2650-51F8-49D6-905B-06060FDC57A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084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12650-51F8-49D6-905B-06060FDC57A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ECF4-D6A2-4217-B4C4-DB315DAD5C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076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69" y="197138"/>
            <a:ext cx="2739772" cy="17128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79" y="412063"/>
            <a:ext cx="1028844" cy="1620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420" y="4818624"/>
            <a:ext cx="911670" cy="13660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04" y="4564271"/>
            <a:ext cx="1768087" cy="18747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58" y="2251491"/>
            <a:ext cx="1768087" cy="18747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212" y="2433107"/>
            <a:ext cx="1768087" cy="18747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749" y="3732441"/>
            <a:ext cx="2652130" cy="281217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28" y="355309"/>
            <a:ext cx="2739772" cy="17128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40" y="1211726"/>
            <a:ext cx="1028844" cy="1620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468" y="1646768"/>
            <a:ext cx="911670" cy="13660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5" name="Straight Arrow Connector 14"/>
          <p:cNvCxnSpPr>
            <a:stCxn id="10" idx="0"/>
            <a:endCxn id="12" idx="2"/>
          </p:cNvCxnSpPr>
          <p:nvPr/>
        </p:nvCxnSpPr>
        <p:spPr>
          <a:xfrm flipH="1" flipV="1">
            <a:off x="6641862" y="2832155"/>
            <a:ext cx="2046952" cy="9002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11" idx="2"/>
          </p:cNvCxnSpPr>
          <p:nvPr/>
        </p:nvCxnSpPr>
        <p:spPr>
          <a:xfrm flipV="1">
            <a:off x="8688814" y="2068143"/>
            <a:ext cx="0" cy="16642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13" idx="2"/>
          </p:cNvCxnSpPr>
          <p:nvPr/>
        </p:nvCxnSpPr>
        <p:spPr>
          <a:xfrm flipV="1">
            <a:off x="8688814" y="3012844"/>
            <a:ext cx="1893489" cy="7195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5" idx="2"/>
          </p:cNvCxnSpPr>
          <p:nvPr/>
        </p:nvCxnSpPr>
        <p:spPr>
          <a:xfrm flipH="1" flipV="1">
            <a:off x="1037801" y="2032492"/>
            <a:ext cx="1" cy="2189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0"/>
            <a:endCxn id="4" idx="2"/>
          </p:cNvCxnSpPr>
          <p:nvPr/>
        </p:nvCxnSpPr>
        <p:spPr>
          <a:xfrm flipH="1" flipV="1">
            <a:off x="3157255" y="1909972"/>
            <a:ext cx="1" cy="523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6" idx="1"/>
          </p:cNvCxnSpPr>
          <p:nvPr/>
        </p:nvCxnSpPr>
        <p:spPr>
          <a:xfrm>
            <a:off x="2210391" y="5501662"/>
            <a:ext cx="4910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4202052" y="3706463"/>
            <a:ext cx="2917704" cy="7810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Aggregation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803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Heyder  Nina</dc:creator>
  <cp:lastModifiedBy>Heyder  Nina</cp:lastModifiedBy>
  <cp:revision>3</cp:revision>
  <dcterms:created xsi:type="dcterms:W3CDTF">2015-09-25T14:30:30Z</dcterms:created>
  <dcterms:modified xsi:type="dcterms:W3CDTF">2015-09-25T14:32:03Z</dcterms:modified>
</cp:coreProperties>
</file>