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4322-7FB7-4B30-9CA0-3EE72726B321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EBB5-70F9-4A2C-BFB6-8EBB742C3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854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4322-7FB7-4B30-9CA0-3EE72726B321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EBB5-70F9-4A2C-BFB6-8EBB742C3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87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4322-7FB7-4B30-9CA0-3EE72726B321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EBB5-70F9-4A2C-BFB6-8EBB742C3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95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4322-7FB7-4B30-9CA0-3EE72726B321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EBB5-70F9-4A2C-BFB6-8EBB742C3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41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4322-7FB7-4B30-9CA0-3EE72726B321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EBB5-70F9-4A2C-BFB6-8EBB742C3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57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4322-7FB7-4B30-9CA0-3EE72726B321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EBB5-70F9-4A2C-BFB6-8EBB742C3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7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4322-7FB7-4B30-9CA0-3EE72726B321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EBB5-70F9-4A2C-BFB6-8EBB742C3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037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4322-7FB7-4B30-9CA0-3EE72726B321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EBB5-70F9-4A2C-BFB6-8EBB742C3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68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4322-7FB7-4B30-9CA0-3EE72726B321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EBB5-70F9-4A2C-BFB6-8EBB742C3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98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4322-7FB7-4B30-9CA0-3EE72726B321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EBB5-70F9-4A2C-BFB6-8EBB742C3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679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4322-7FB7-4B30-9CA0-3EE72726B321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EBB5-70F9-4A2C-BFB6-8EBB742C3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584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04322-7FB7-4B30-9CA0-3EE72726B321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EBB5-70F9-4A2C-BFB6-8EBB742C3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23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432486"/>
            <a:ext cx="3057025" cy="54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0" y="3256046"/>
            <a:ext cx="1538889" cy="27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00" y="308926"/>
            <a:ext cx="1532582" cy="27000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3971426" y="1658926"/>
            <a:ext cx="1788574" cy="1473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3971426" y="3132486"/>
            <a:ext cx="1788574" cy="1473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-2400000">
            <a:off x="4220506" y="214868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Resizing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 rot="2460000">
            <a:off x="4238248" y="3701064"/>
            <a:ext cx="83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Scaling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419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Heyder  Nina</dc:creator>
  <cp:lastModifiedBy>Heyder  Nina</cp:lastModifiedBy>
  <cp:revision>1</cp:revision>
  <dcterms:created xsi:type="dcterms:W3CDTF">2015-09-25T13:25:08Z</dcterms:created>
  <dcterms:modified xsi:type="dcterms:W3CDTF">2015-09-25T13:25:28Z</dcterms:modified>
</cp:coreProperties>
</file>