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 autoAdjust="0"/>
    <p:restoredTop sz="94660"/>
  </p:normalViewPr>
  <p:slideViewPr>
    <p:cSldViewPr snapToGrid="0">
      <p:cViewPr>
        <p:scale>
          <a:sx n="140" d="100"/>
          <a:sy n="140" d="100"/>
        </p:scale>
        <p:origin x="-30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2650-51F8-49D6-905B-06060FDC57AC}" type="datetimeFigureOut">
              <a:rPr lang="de-CH" smtClean="0"/>
              <a:t>07.10.2015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ECF4-D6A2-4217-B4C4-DB315DAD5CA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523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2650-51F8-49D6-905B-06060FDC57AC}" type="datetimeFigureOut">
              <a:rPr lang="de-CH" smtClean="0"/>
              <a:t>07.10.2015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ECF4-D6A2-4217-B4C4-DB315DAD5CA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388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2650-51F8-49D6-905B-06060FDC57AC}" type="datetimeFigureOut">
              <a:rPr lang="de-CH" smtClean="0"/>
              <a:t>07.10.2015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ECF4-D6A2-4217-B4C4-DB315DAD5CA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540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2650-51F8-49D6-905B-06060FDC57AC}" type="datetimeFigureOut">
              <a:rPr lang="de-CH" smtClean="0"/>
              <a:t>07.10.2015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ECF4-D6A2-4217-B4C4-DB315DAD5CA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098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2650-51F8-49D6-905B-06060FDC57AC}" type="datetimeFigureOut">
              <a:rPr lang="de-CH" smtClean="0"/>
              <a:t>07.10.2015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ECF4-D6A2-4217-B4C4-DB315DAD5CA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950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2650-51F8-49D6-905B-06060FDC57AC}" type="datetimeFigureOut">
              <a:rPr lang="de-CH" smtClean="0"/>
              <a:t>07.10.2015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ECF4-D6A2-4217-B4C4-DB315DAD5CA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022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2650-51F8-49D6-905B-06060FDC57AC}" type="datetimeFigureOut">
              <a:rPr lang="de-CH" smtClean="0"/>
              <a:t>07.10.2015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ECF4-D6A2-4217-B4C4-DB315DAD5CA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4432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2650-51F8-49D6-905B-06060FDC57AC}" type="datetimeFigureOut">
              <a:rPr lang="de-CH" smtClean="0"/>
              <a:t>07.10.2015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ECF4-D6A2-4217-B4C4-DB315DAD5CA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14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2650-51F8-49D6-905B-06060FDC57AC}" type="datetimeFigureOut">
              <a:rPr lang="de-CH" smtClean="0"/>
              <a:t>07.10.2015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ECF4-D6A2-4217-B4C4-DB315DAD5CA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439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2650-51F8-49D6-905B-06060FDC57AC}" type="datetimeFigureOut">
              <a:rPr lang="de-CH" smtClean="0"/>
              <a:t>07.10.2015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ECF4-D6A2-4217-B4C4-DB315DAD5CA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598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2650-51F8-49D6-905B-06060FDC57AC}" type="datetimeFigureOut">
              <a:rPr lang="de-CH" smtClean="0"/>
              <a:t>07.10.2015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ECF4-D6A2-4217-B4C4-DB315DAD5CA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084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12650-51F8-49D6-905B-06060FDC57AC}" type="datetimeFigureOut">
              <a:rPr lang="de-CH" smtClean="0"/>
              <a:t>07.10.2015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6ECF4-D6A2-4217-B4C4-DB315DAD5CA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076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369" y="197138"/>
            <a:ext cx="2739772" cy="17128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79" y="412063"/>
            <a:ext cx="1028844" cy="162042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1420" y="4818624"/>
            <a:ext cx="911670" cy="136607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304" y="4564271"/>
            <a:ext cx="1768087" cy="187478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758" y="2251491"/>
            <a:ext cx="1768087" cy="187478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3212" y="2433107"/>
            <a:ext cx="1768087" cy="187478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2749" y="3732441"/>
            <a:ext cx="2652130" cy="281217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928" y="355309"/>
            <a:ext cx="2739772" cy="17128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440" y="1211726"/>
            <a:ext cx="1028844" cy="162042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6468" y="1646768"/>
            <a:ext cx="911670" cy="136607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15" name="Straight Arrow Connector 14"/>
          <p:cNvCxnSpPr>
            <a:stCxn id="10" idx="0"/>
            <a:endCxn id="12" idx="2"/>
          </p:cNvCxnSpPr>
          <p:nvPr/>
        </p:nvCxnSpPr>
        <p:spPr>
          <a:xfrm flipH="1" flipV="1">
            <a:off x="6641862" y="2832155"/>
            <a:ext cx="2046952" cy="9002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0"/>
            <a:endCxn id="11" idx="2"/>
          </p:cNvCxnSpPr>
          <p:nvPr/>
        </p:nvCxnSpPr>
        <p:spPr>
          <a:xfrm flipV="1">
            <a:off x="8688814" y="2068143"/>
            <a:ext cx="0" cy="16642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0"/>
            <a:endCxn id="13" idx="2"/>
          </p:cNvCxnSpPr>
          <p:nvPr/>
        </p:nvCxnSpPr>
        <p:spPr>
          <a:xfrm flipV="1">
            <a:off x="8688814" y="3012844"/>
            <a:ext cx="1893489" cy="7195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0"/>
            <a:endCxn id="5" idx="2"/>
          </p:cNvCxnSpPr>
          <p:nvPr/>
        </p:nvCxnSpPr>
        <p:spPr>
          <a:xfrm flipH="1" flipV="1">
            <a:off x="1037801" y="2032492"/>
            <a:ext cx="1" cy="2189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0"/>
            <a:endCxn id="4" idx="2"/>
          </p:cNvCxnSpPr>
          <p:nvPr/>
        </p:nvCxnSpPr>
        <p:spPr>
          <a:xfrm flipH="1" flipV="1">
            <a:off x="3157255" y="1909972"/>
            <a:ext cx="1" cy="5231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3"/>
            <a:endCxn id="6" idx="1"/>
          </p:cNvCxnSpPr>
          <p:nvPr/>
        </p:nvCxnSpPr>
        <p:spPr>
          <a:xfrm>
            <a:off x="2210391" y="5501662"/>
            <a:ext cx="49102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ight Arrow 34"/>
          <p:cNvSpPr/>
          <p:nvPr/>
        </p:nvSpPr>
        <p:spPr>
          <a:xfrm>
            <a:off x="4202052" y="3706463"/>
            <a:ext cx="2917704" cy="7810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Aggregation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0803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15" y="108305"/>
            <a:ext cx="1200318" cy="18905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466" y="4704783"/>
            <a:ext cx="1063615" cy="159375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202" y="871067"/>
            <a:ext cx="1200318" cy="18905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8784" y="1322463"/>
            <a:ext cx="1063615" cy="159375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15" name="Straight Arrow Connector 14"/>
          <p:cNvCxnSpPr>
            <a:stCxn id="2" idx="0"/>
            <a:endCxn id="12" idx="2"/>
          </p:cNvCxnSpPr>
          <p:nvPr/>
        </p:nvCxnSpPr>
        <p:spPr>
          <a:xfrm flipH="1" flipV="1">
            <a:off x="6291361" y="2761567"/>
            <a:ext cx="2397453" cy="9792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0"/>
            <a:endCxn id="38" idx="2"/>
          </p:cNvCxnSpPr>
          <p:nvPr/>
        </p:nvCxnSpPr>
        <p:spPr>
          <a:xfrm flipV="1">
            <a:off x="8688814" y="2218185"/>
            <a:ext cx="0" cy="15226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" idx="0"/>
            <a:endCxn id="13" idx="2"/>
          </p:cNvCxnSpPr>
          <p:nvPr/>
        </p:nvCxnSpPr>
        <p:spPr>
          <a:xfrm flipV="1">
            <a:off x="8688814" y="2916218"/>
            <a:ext cx="2191778" cy="8246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3" idx="0"/>
            <a:endCxn id="5" idx="2"/>
          </p:cNvCxnSpPr>
          <p:nvPr/>
        </p:nvCxnSpPr>
        <p:spPr>
          <a:xfrm flipV="1">
            <a:off x="1039974" y="1998805"/>
            <a:ext cx="0" cy="2551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1" idx="0"/>
            <a:endCxn id="36" idx="2"/>
          </p:cNvCxnSpPr>
          <p:nvPr/>
        </p:nvCxnSpPr>
        <p:spPr>
          <a:xfrm flipV="1">
            <a:off x="3157255" y="1909972"/>
            <a:ext cx="0" cy="5762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3"/>
            <a:endCxn id="6" idx="1"/>
          </p:cNvCxnSpPr>
          <p:nvPr/>
        </p:nvCxnSpPr>
        <p:spPr>
          <a:xfrm flipV="1">
            <a:off x="2183565" y="5501661"/>
            <a:ext cx="505901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ight Arrow 34"/>
          <p:cNvSpPr/>
          <p:nvPr/>
        </p:nvSpPr>
        <p:spPr>
          <a:xfrm>
            <a:off x="4202052" y="3706463"/>
            <a:ext cx="2917704" cy="7810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Aggregation</a:t>
            </a:r>
            <a:endParaRPr lang="de-C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021" y="3740864"/>
            <a:ext cx="2693586" cy="281217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12" y="2253991"/>
            <a:ext cx="1795724" cy="187478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841" y="4564271"/>
            <a:ext cx="1795724" cy="187478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7369" y="197138"/>
            <a:ext cx="2739772" cy="17128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8928" y="505351"/>
            <a:ext cx="2739772" cy="17128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9393" y="2486237"/>
            <a:ext cx="1795724" cy="187478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6548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Heyder  Nina</dc:creator>
  <cp:lastModifiedBy>Heyder  Nina</cp:lastModifiedBy>
  <cp:revision>6</cp:revision>
  <dcterms:created xsi:type="dcterms:W3CDTF">2015-09-25T14:30:30Z</dcterms:created>
  <dcterms:modified xsi:type="dcterms:W3CDTF">2015-10-07T14:40:43Z</dcterms:modified>
</cp:coreProperties>
</file>