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</p:sldIdLst>
  <p:sldSz cx="12192000" cy="9018588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8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15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75959"/>
            <a:ext cx="10363200" cy="3139805"/>
          </a:xfrm>
        </p:spPr>
        <p:txBody>
          <a:bodyPr anchor="b"/>
          <a:lstStyle>
            <a:lvl1pPr algn="ctr">
              <a:defRPr sz="789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36847"/>
            <a:ext cx="9144000" cy="2177404"/>
          </a:xfrm>
        </p:spPr>
        <p:txBody>
          <a:bodyPr/>
          <a:lstStyle>
            <a:lvl1pPr marL="0" indent="0" algn="ctr">
              <a:buNone/>
              <a:defRPr sz="3156"/>
            </a:lvl1pPr>
            <a:lvl2pPr marL="601218" indent="0" algn="ctr">
              <a:buNone/>
              <a:defRPr sz="2630"/>
            </a:lvl2pPr>
            <a:lvl3pPr marL="1202436" indent="0" algn="ctr">
              <a:buNone/>
              <a:defRPr sz="2367"/>
            </a:lvl3pPr>
            <a:lvl4pPr marL="1803654" indent="0" algn="ctr">
              <a:buNone/>
              <a:defRPr sz="2104"/>
            </a:lvl4pPr>
            <a:lvl5pPr marL="2404872" indent="0" algn="ctr">
              <a:buNone/>
              <a:defRPr sz="2104"/>
            </a:lvl5pPr>
            <a:lvl6pPr marL="3006090" indent="0" algn="ctr">
              <a:buNone/>
              <a:defRPr sz="2104"/>
            </a:lvl6pPr>
            <a:lvl7pPr marL="3607308" indent="0" algn="ctr">
              <a:buNone/>
              <a:defRPr sz="2104"/>
            </a:lvl7pPr>
            <a:lvl8pPr marL="4208526" indent="0" algn="ctr">
              <a:buNone/>
              <a:defRPr sz="2104"/>
            </a:lvl8pPr>
            <a:lvl9pPr marL="4809744" indent="0" algn="ctr">
              <a:buNone/>
              <a:defRPr sz="210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12650-51F8-49D6-905B-06060FDC57AC}" type="datetimeFigureOut">
              <a:rPr lang="de-CH" smtClean="0"/>
              <a:t>09.10.2015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ECF4-D6A2-4217-B4C4-DB315DAD5CA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8777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12650-51F8-49D6-905B-06060FDC57AC}" type="datetimeFigureOut">
              <a:rPr lang="de-CH" smtClean="0"/>
              <a:t>09.10.2015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ECF4-D6A2-4217-B4C4-DB315DAD5CA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50576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80157"/>
            <a:ext cx="2628900" cy="76428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80157"/>
            <a:ext cx="7734300" cy="764283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12650-51F8-49D6-905B-06060FDC57AC}" type="datetimeFigureOut">
              <a:rPr lang="de-CH" smtClean="0"/>
              <a:t>09.10.2015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ECF4-D6A2-4217-B4C4-DB315DAD5CA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94878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12650-51F8-49D6-905B-06060FDC57AC}" type="datetimeFigureOut">
              <a:rPr lang="de-CH" smtClean="0"/>
              <a:t>09.10.2015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ECF4-D6A2-4217-B4C4-DB315DAD5CA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49536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48387"/>
            <a:ext cx="10515600" cy="3751481"/>
          </a:xfrm>
        </p:spPr>
        <p:txBody>
          <a:bodyPr anchor="b"/>
          <a:lstStyle>
            <a:lvl1pPr>
              <a:defRPr sz="789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035359"/>
            <a:ext cx="10515600" cy="1972815"/>
          </a:xfrm>
        </p:spPr>
        <p:txBody>
          <a:bodyPr/>
          <a:lstStyle>
            <a:lvl1pPr marL="0" indent="0">
              <a:buNone/>
              <a:defRPr sz="3156">
                <a:solidFill>
                  <a:schemeClr val="tx1"/>
                </a:solidFill>
              </a:defRPr>
            </a:lvl1pPr>
            <a:lvl2pPr marL="601218" indent="0">
              <a:buNone/>
              <a:defRPr sz="2630">
                <a:solidFill>
                  <a:schemeClr val="tx1">
                    <a:tint val="75000"/>
                  </a:schemeClr>
                </a:solidFill>
              </a:defRPr>
            </a:lvl2pPr>
            <a:lvl3pPr marL="1202436" indent="0">
              <a:buNone/>
              <a:defRPr sz="2367">
                <a:solidFill>
                  <a:schemeClr val="tx1">
                    <a:tint val="75000"/>
                  </a:schemeClr>
                </a:solidFill>
              </a:defRPr>
            </a:lvl3pPr>
            <a:lvl4pPr marL="1803654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4pPr>
            <a:lvl5pPr marL="2404872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5pPr>
            <a:lvl6pPr marL="3006090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6pPr>
            <a:lvl7pPr marL="3607308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7pPr>
            <a:lvl8pPr marL="4208526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8pPr>
            <a:lvl9pPr marL="4809744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12650-51F8-49D6-905B-06060FDC57AC}" type="datetimeFigureOut">
              <a:rPr lang="de-CH" smtClean="0"/>
              <a:t>09.10.2015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ECF4-D6A2-4217-B4C4-DB315DAD5CA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8872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00782"/>
            <a:ext cx="5181600" cy="57222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00782"/>
            <a:ext cx="5181600" cy="57222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12650-51F8-49D6-905B-06060FDC57AC}" type="datetimeFigureOut">
              <a:rPr lang="de-CH" smtClean="0"/>
              <a:t>09.10.2015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ECF4-D6A2-4217-B4C4-DB315DAD5CA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38229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0158"/>
            <a:ext cx="10515600" cy="1743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10808"/>
            <a:ext cx="5157787" cy="1083482"/>
          </a:xfrm>
        </p:spPr>
        <p:txBody>
          <a:bodyPr anchor="b"/>
          <a:lstStyle>
            <a:lvl1pPr marL="0" indent="0">
              <a:buNone/>
              <a:defRPr sz="3156" b="1"/>
            </a:lvl1pPr>
            <a:lvl2pPr marL="601218" indent="0">
              <a:buNone/>
              <a:defRPr sz="2630" b="1"/>
            </a:lvl2pPr>
            <a:lvl3pPr marL="1202436" indent="0">
              <a:buNone/>
              <a:defRPr sz="2367" b="1"/>
            </a:lvl3pPr>
            <a:lvl4pPr marL="1803654" indent="0">
              <a:buNone/>
              <a:defRPr sz="2104" b="1"/>
            </a:lvl4pPr>
            <a:lvl5pPr marL="2404872" indent="0">
              <a:buNone/>
              <a:defRPr sz="2104" b="1"/>
            </a:lvl5pPr>
            <a:lvl6pPr marL="3006090" indent="0">
              <a:buNone/>
              <a:defRPr sz="2104" b="1"/>
            </a:lvl6pPr>
            <a:lvl7pPr marL="3607308" indent="0">
              <a:buNone/>
              <a:defRPr sz="2104" b="1"/>
            </a:lvl7pPr>
            <a:lvl8pPr marL="4208526" indent="0">
              <a:buNone/>
              <a:defRPr sz="2104" b="1"/>
            </a:lvl8pPr>
            <a:lvl9pPr marL="4809744" indent="0">
              <a:buNone/>
              <a:defRPr sz="210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294290"/>
            <a:ext cx="5157787" cy="48454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10808"/>
            <a:ext cx="5183188" cy="1083482"/>
          </a:xfrm>
        </p:spPr>
        <p:txBody>
          <a:bodyPr anchor="b"/>
          <a:lstStyle>
            <a:lvl1pPr marL="0" indent="0">
              <a:buNone/>
              <a:defRPr sz="3156" b="1"/>
            </a:lvl1pPr>
            <a:lvl2pPr marL="601218" indent="0">
              <a:buNone/>
              <a:defRPr sz="2630" b="1"/>
            </a:lvl2pPr>
            <a:lvl3pPr marL="1202436" indent="0">
              <a:buNone/>
              <a:defRPr sz="2367" b="1"/>
            </a:lvl3pPr>
            <a:lvl4pPr marL="1803654" indent="0">
              <a:buNone/>
              <a:defRPr sz="2104" b="1"/>
            </a:lvl4pPr>
            <a:lvl5pPr marL="2404872" indent="0">
              <a:buNone/>
              <a:defRPr sz="2104" b="1"/>
            </a:lvl5pPr>
            <a:lvl6pPr marL="3006090" indent="0">
              <a:buNone/>
              <a:defRPr sz="2104" b="1"/>
            </a:lvl6pPr>
            <a:lvl7pPr marL="3607308" indent="0">
              <a:buNone/>
              <a:defRPr sz="2104" b="1"/>
            </a:lvl7pPr>
            <a:lvl8pPr marL="4208526" indent="0">
              <a:buNone/>
              <a:defRPr sz="2104" b="1"/>
            </a:lvl8pPr>
            <a:lvl9pPr marL="4809744" indent="0">
              <a:buNone/>
              <a:defRPr sz="210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294290"/>
            <a:ext cx="5183188" cy="48454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12650-51F8-49D6-905B-06060FDC57AC}" type="datetimeFigureOut">
              <a:rPr lang="de-CH" smtClean="0"/>
              <a:t>09.10.2015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ECF4-D6A2-4217-B4C4-DB315DAD5CA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74451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12650-51F8-49D6-905B-06060FDC57AC}" type="datetimeFigureOut">
              <a:rPr lang="de-CH" smtClean="0"/>
              <a:t>09.10.2015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ECF4-D6A2-4217-B4C4-DB315DAD5CA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5748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12650-51F8-49D6-905B-06060FDC57AC}" type="datetimeFigureOut">
              <a:rPr lang="de-CH" smtClean="0"/>
              <a:t>09.10.2015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ECF4-D6A2-4217-B4C4-DB315DAD5CA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67972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1239"/>
            <a:ext cx="3932237" cy="2104337"/>
          </a:xfrm>
        </p:spPr>
        <p:txBody>
          <a:bodyPr anchor="b"/>
          <a:lstStyle>
            <a:lvl1pPr>
              <a:defRPr sz="420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298512"/>
            <a:ext cx="6172200" cy="6409043"/>
          </a:xfrm>
        </p:spPr>
        <p:txBody>
          <a:bodyPr/>
          <a:lstStyle>
            <a:lvl1pPr>
              <a:defRPr sz="4208"/>
            </a:lvl1pPr>
            <a:lvl2pPr>
              <a:defRPr sz="3682"/>
            </a:lvl2pPr>
            <a:lvl3pPr>
              <a:defRPr sz="3156"/>
            </a:lvl3pPr>
            <a:lvl4pPr>
              <a:defRPr sz="2630"/>
            </a:lvl4pPr>
            <a:lvl5pPr>
              <a:defRPr sz="2630"/>
            </a:lvl5pPr>
            <a:lvl6pPr>
              <a:defRPr sz="2630"/>
            </a:lvl6pPr>
            <a:lvl7pPr>
              <a:defRPr sz="2630"/>
            </a:lvl7pPr>
            <a:lvl8pPr>
              <a:defRPr sz="2630"/>
            </a:lvl8pPr>
            <a:lvl9pPr>
              <a:defRPr sz="263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05576"/>
            <a:ext cx="3932237" cy="5012415"/>
          </a:xfrm>
        </p:spPr>
        <p:txBody>
          <a:bodyPr/>
          <a:lstStyle>
            <a:lvl1pPr marL="0" indent="0">
              <a:buNone/>
              <a:defRPr sz="2104"/>
            </a:lvl1pPr>
            <a:lvl2pPr marL="601218" indent="0">
              <a:buNone/>
              <a:defRPr sz="1841"/>
            </a:lvl2pPr>
            <a:lvl3pPr marL="1202436" indent="0">
              <a:buNone/>
              <a:defRPr sz="1578"/>
            </a:lvl3pPr>
            <a:lvl4pPr marL="1803654" indent="0">
              <a:buNone/>
              <a:defRPr sz="1315"/>
            </a:lvl4pPr>
            <a:lvl5pPr marL="2404872" indent="0">
              <a:buNone/>
              <a:defRPr sz="1315"/>
            </a:lvl5pPr>
            <a:lvl6pPr marL="3006090" indent="0">
              <a:buNone/>
              <a:defRPr sz="1315"/>
            </a:lvl6pPr>
            <a:lvl7pPr marL="3607308" indent="0">
              <a:buNone/>
              <a:defRPr sz="1315"/>
            </a:lvl7pPr>
            <a:lvl8pPr marL="4208526" indent="0">
              <a:buNone/>
              <a:defRPr sz="1315"/>
            </a:lvl8pPr>
            <a:lvl9pPr marL="4809744" indent="0">
              <a:buNone/>
              <a:defRPr sz="131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12650-51F8-49D6-905B-06060FDC57AC}" type="datetimeFigureOut">
              <a:rPr lang="de-CH" smtClean="0"/>
              <a:t>09.10.2015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ECF4-D6A2-4217-B4C4-DB315DAD5CA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39627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1239"/>
            <a:ext cx="3932237" cy="2104337"/>
          </a:xfrm>
        </p:spPr>
        <p:txBody>
          <a:bodyPr anchor="b"/>
          <a:lstStyle>
            <a:lvl1pPr>
              <a:defRPr sz="420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98512"/>
            <a:ext cx="6172200" cy="6409043"/>
          </a:xfrm>
        </p:spPr>
        <p:txBody>
          <a:bodyPr anchor="t"/>
          <a:lstStyle>
            <a:lvl1pPr marL="0" indent="0">
              <a:buNone/>
              <a:defRPr sz="4208"/>
            </a:lvl1pPr>
            <a:lvl2pPr marL="601218" indent="0">
              <a:buNone/>
              <a:defRPr sz="3682"/>
            </a:lvl2pPr>
            <a:lvl3pPr marL="1202436" indent="0">
              <a:buNone/>
              <a:defRPr sz="3156"/>
            </a:lvl3pPr>
            <a:lvl4pPr marL="1803654" indent="0">
              <a:buNone/>
              <a:defRPr sz="2630"/>
            </a:lvl4pPr>
            <a:lvl5pPr marL="2404872" indent="0">
              <a:buNone/>
              <a:defRPr sz="2630"/>
            </a:lvl5pPr>
            <a:lvl6pPr marL="3006090" indent="0">
              <a:buNone/>
              <a:defRPr sz="2630"/>
            </a:lvl6pPr>
            <a:lvl7pPr marL="3607308" indent="0">
              <a:buNone/>
              <a:defRPr sz="2630"/>
            </a:lvl7pPr>
            <a:lvl8pPr marL="4208526" indent="0">
              <a:buNone/>
              <a:defRPr sz="2630"/>
            </a:lvl8pPr>
            <a:lvl9pPr marL="4809744" indent="0">
              <a:buNone/>
              <a:defRPr sz="263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05576"/>
            <a:ext cx="3932237" cy="5012415"/>
          </a:xfrm>
        </p:spPr>
        <p:txBody>
          <a:bodyPr/>
          <a:lstStyle>
            <a:lvl1pPr marL="0" indent="0">
              <a:buNone/>
              <a:defRPr sz="2104"/>
            </a:lvl1pPr>
            <a:lvl2pPr marL="601218" indent="0">
              <a:buNone/>
              <a:defRPr sz="1841"/>
            </a:lvl2pPr>
            <a:lvl3pPr marL="1202436" indent="0">
              <a:buNone/>
              <a:defRPr sz="1578"/>
            </a:lvl3pPr>
            <a:lvl4pPr marL="1803654" indent="0">
              <a:buNone/>
              <a:defRPr sz="1315"/>
            </a:lvl4pPr>
            <a:lvl5pPr marL="2404872" indent="0">
              <a:buNone/>
              <a:defRPr sz="1315"/>
            </a:lvl5pPr>
            <a:lvl6pPr marL="3006090" indent="0">
              <a:buNone/>
              <a:defRPr sz="1315"/>
            </a:lvl6pPr>
            <a:lvl7pPr marL="3607308" indent="0">
              <a:buNone/>
              <a:defRPr sz="1315"/>
            </a:lvl7pPr>
            <a:lvl8pPr marL="4208526" indent="0">
              <a:buNone/>
              <a:defRPr sz="1315"/>
            </a:lvl8pPr>
            <a:lvl9pPr marL="4809744" indent="0">
              <a:buNone/>
              <a:defRPr sz="131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12650-51F8-49D6-905B-06060FDC57AC}" type="datetimeFigureOut">
              <a:rPr lang="de-CH" smtClean="0"/>
              <a:t>09.10.2015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ECF4-D6A2-4217-B4C4-DB315DAD5CA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69181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0158"/>
            <a:ext cx="10515600" cy="1743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00782"/>
            <a:ext cx="10515600" cy="5722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358897"/>
            <a:ext cx="2743200" cy="480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12650-51F8-49D6-905B-06060FDC57AC}" type="datetimeFigureOut">
              <a:rPr lang="de-CH" smtClean="0"/>
              <a:t>09.10.2015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358897"/>
            <a:ext cx="4114800" cy="480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358897"/>
            <a:ext cx="2743200" cy="480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6ECF4-D6A2-4217-B4C4-DB315DAD5CA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46045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02436" rtl="0" eaLnBrk="1" latinLnBrk="0" hangingPunct="1">
        <a:lnSpc>
          <a:spcPct val="90000"/>
        </a:lnSpc>
        <a:spcBef>
          <a:spcPct val="0"/>
        </a:spcBef>
        <a:buNone/>
        <a:defRPr sz="57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0609" indent="-300609" algn="l" defTabSz="1202436" rtl="0" eaLnBrk="1" latinLnBrk="0" hangingPunct="1">
        <a:lnSpc>
          <a:spcPct val="90000"/>
        </a:lnSpc>
        <a:spcBef>
          <a:spcPts val="1315"/>
        </a:spcBef>
        <a:buFont typeface="Arial" panose="020B0604020202020204" pitchFamily="34" charset="0"/>
        <a:buChar char="•"/>
        <a:defRPr sz="3682" kern="1200">
          <a:solidFill>
            <a:schemeClr val="tx1"/>
          </a:solidFill>
          <a:latin typeface="+mn-lt"/>
          <a:ea typeface="+mn-ea"/>
          <a:cs typeface="+mn-cs"/>
        </a:defRPr>
      </a:lvl1pPr>
      <a:lvl2pPr marL="901827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3156" kern="1200">
          <a:solidFill>
            <a:schemeClr val="tx1"/>
          </a:solidFill>
          <a:latin typeface="+mn-lt"/>
          <a:ea typeface="+mn-ea"/>
          <a:cs typeface="+mn-cs"/>
        </a:defRPr>
      </a:lvl2pPr>
      <a:lvl3pPr marL="1503045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630" kern="1200">
          <a:solidFill>
            <a:schemeClr val="tx1"/>
          </a:solidFill>
          <a:latin typeface="+mn-lt"/>
          <a:ea typeface="+mn-ea"/>
          <a:cs typeface="+mn-cs"/>
        </a:defRPr>
      </a:lvl3pPr>
      <a:lvl4pPr marL="2104263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4pPr>
      <a:lvl5pPr marL="2705481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5pPr>
      <a:lvl6pPr marL="3306699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6pPr>
      <a:lvl7pPr marL="3907917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7pPr>
      <a:lvl8pPr marL="4509135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8pPr>
      <a:lvl9pPr marL="5110353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1pPr>
      <a:lvl2pPr marL="601218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2pPr>
      <a:lvl3pPr marL="1202436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3pPr>
      <a:lvl4pPr marL="1803654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4pPr>
      <a:lvl5pPr marL="2404872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5pPr>
      <a:lvl6pPr marL="3006090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6pPr>
      <a:lvl7pPr marL="3607308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7pPr>
      <a:lvl8pPr marL="4208526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8pPr>
      <a:lvl9pPr marL="4809744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370" y="1277432"/>
            <a:ext cx="2739772" cy="17128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379" y="1492358"/>
            <a:ext cx="1028844" cy="162042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1420" y="5898918"/>
            <a:ext cx="911670" cy="136607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305" y="5644565"/>
            <a:ext cx="1768087" cy="1874782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759" y="3331785"/>
            <a:ext cx="1768087" cy="1874782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3214" y="3513402"/>
            <a:ext cx="1768087" cy="1874782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2749" y="4812735"/>
            <a:ext cx="2652130" cy="2812172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8928" y="1435603"/>
            <a:ext cx="2739772" cy="17128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440" y="2292022"/>
            <a:ext cx="1028844" cy="162042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6468" y="2727063"/>
            <a:ext cx="911670" cy="136607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15" name="Straight Arrow Connector 14"/>
          <p:cNvCxnSpPr>
            <a:stCxn id="10" idx="0"/>
            <a:endCxn id="12" idx="2"/>
          </p:cNvCxnSpPr>
          <p:nvPr/>
        </p:nvCxnSpPr>
        <p:spPr>
          <a:xfrm flipH="1" flipV="1">
            <a:off x="6641863" y="3912449"/>
            <a:ext cx="2046952" cy="90028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0"/>
            <a:endCxn id="11" idx="2"/>
          </p:cNvCxnSpPr>
          <p:nvPr/>
        </p:nvCxnSpPr>
        <p:spPr>
          <a:xfrm flipV="1">
            <a:off x="8688814" y="3148437"/>
            <a:ext cx="0" cy="166429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0"/>
            <a:endCxn id="13" idx="2"/>
          </p:cNvCxnSpPr>
          <p:nvPr/>
        </p:nvCxnSpPr>
        <p:spPr>
          <a:xfrm flipV="1">
            <a:off x="8688816" y="4093140"/>
            <a:ext cx="1893489" cy="71959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0"/>
            <a:endCxn id="5" idx="2"/>
          </p:cNvCxnSpPr>
          <p:nvPr/>
        </p:nvCxnSpPr>
        <p:spPr>
          <a:xfrm flipH="1" flipV="1">
            <a:off x="1037802" y="3112787"/>
            <a:ext cx="1" cy="2189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0"/>
            <a:endCxn id="4" idx="2"/>
          </p:cNvCxnSpPr>
          <p:nvPr/>
        </p:nvCxnSpPr>
        <p:spPr>
          <a:xfrm flipH="1" flipV="1">
            <a:off x="3157257" y="2990268"/>
            <a:ext cx="1" cy="52313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3"/>
            <a:endCxn id="6" idx="1"/>
          </p:cNvCxnSpPr>
          <p:nvPr/>
        </p:nvCxnSpPr>
        <p:spPr>
          <a:xfrm>
            <a:off x="2210393" y="6581956"/>
            <a:ext cx="49102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ight Arrow 34"/>
          <p:cNvSpPr/>
          <p:nvPr/>
        </p:nvSpPr>
        <p:spPr>
          <a:xfrm>
            <a:off x="4202052" y="4786757"/>
            <a:ext cx="2917704" cy="78102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Aggregation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08039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15" y="1188599"/>
            <a:ext cx="1200318" cy="18905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468" y="5785078"/>
            <a:ext cx="1063615" cy="159375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202" y="1951362"/>
            <a:ext cx="1200318" cy="18905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8786" y="2402759"/>
            <a:ext cx="1063615" cy="159375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15" name="Straight Arrow Connector 14"/>
          <p:cNvCxnSpPr>
            <a:stCxn id="2" idx="0"/>
            <a:endCxn id="12" idx="2"/>
          </p:cNvCxnSpPr>
          <p:nvPr/>
        </p:nvCxnSpPr>
        <p:spPr>
          <a:xfrm flipH="1" flipV="1">
            <a:off x="6291362" y="3841863"/>
            <a:ext cx="2397453" cy="97929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" idx="0"/>
            <a:endCxn id="38" idx="2"/>
          </p:cNvCxnSpPr>
          <p:nvPr/>
        </p:nvCxnSpPr>
        <p:spPr>
          <a:xfrm flipV="1">
            <a:off x="8688814" y="3298481"/>
            <a:ext cx="0" cy="152267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" idx="0"/>
            <a:endCxn id="13" idx="2"/>
          </p:cNvCxnSpPr>
          <p:nvPr/>
        </p:nvCxnSpPr>
        <p:spPr>
          <a:xfrm flipV="1">
            <a:off x="8688814" y="3996512"/>
            <a:ext cx="2191778" cy="8246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3" idx="0"/>
            <a:endCxn id="5" idx="2"/>
          </p:cNvCxnSpPr>
          <p:nvPr/>
        </p:nvCxnSpPr>
        <p:spPr>
          <a:xfrm flipV="1">
            <a:off x="1039974" y="3079099"/>
            <a:ext cx="0" cy="25518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1" idx="0"/>
            <a:endCxn id="36" idx="2"/>
          </p:cNvCxnSpPr>
          <p:nvPr/>
        </p:nvCxnSpPr>
        <p:spPr>
          <a:xfrm flipV="1">
            <a:off x="3157255" y="2990268"/>
            <a:ext cx="0" cy="57626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3"/>
            <a:endCxn id="6" idx="1"/>
          </p:cNvCxnSpPr>
          <p:nvPr/>
        </p:nvCxnSpPr>
        <p:spPr>
          <a:xfrm flipV="1">
            <a:off x="2183567" y="6581957"/>
            <a:ext cx="505901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ight Arrow 34"/>
          <p:cNvSpPr/>
          <p:nvPr/>
        </p:nvSpPr>
        <p:spPr>
          <a:xfrm>
            <a:off x="4202052" y="4786757"/>
            <a:ext cx="2917704" cy="78102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Aggregation</a:t>
            </a:r>
            <a:endParaRPr lang="de-CH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2021" y="4821158"/>
            <a:ext cx="2693586" cy="281217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112" y="3334286"/>
            <a:ext cx="1795724" cy="187478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841" y="5644566"/>
            <a:ext cx="1795724" cy="187478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7370" y="1277432"/>
            <a:ext cx="2739772" cy="17128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8928" y="1585645"/>
            <a:ext cx="2739772" cy="17128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9393" y="3566533"/>
            <a:ext cx="1795724" cy="187478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76548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9" y="1231707"/>
            <a:ext cx="3429479" cy="2143424"/>
          </a:xfrm>
          <a:prstGeom prst="rect">
            <a:avLst/>
          </a:prstGeom>
          <a:ln w="3175"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609" y="854878"/>
            <a:ext cx="3429479" cy="2143424"/>
          </a:xfrm>
          <a:prstGeom prst="rect">
            <a:avLst/>
          </a:prstGeom>
          <a:ln w="3175"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362" y="3113460"/>
            <a:ext cx="1543266" cy="27435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8056" y="3593195"/>
            <a:ext cx="1543266" cy="27435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452" y="6819519"/>
            <a:ext cx="1371791" cy="20576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503" y="5954763"/>
            <a:ext cx="1371791" cy="20576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731" y="854878"/>
            <a:ext cx="2217730" cy="188049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8" y="6042663"/>
            <a:ext cx="2217730" cy="188049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33" y="3858629"/>
            <a:ext cx="2217730" cy="188049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647" y="3476260"/>
            <a:ext cx="3511405" cy="297745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16" name="Straight Arrow Connector 15"/>
          <p:cNvCxnSpPr>
            <a:stCxn id="11" idx="2"/>
            <a:endCxn id="6" idx="0"/>
          </p:cNvCxnSpPr>
          <p:nvPr/>
        </p:nvCxnSpPr>
        <p:spPr>
          <a:xfrm flipH="1">
            <a:off x="4648995" y="2735375"/>
            <a:ext cx="601" cy="37808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0"/>
            <a:endCxn id="4" idx="2"/>
          </p:cNvCxnSpPr>
          <p:nvPr/>
        </p:nvCxnSpPr>
        <p:spPr>
          <a:xfrm flipV="1">
            <a:off x="1750398" y="3375131"/>
            <a:ext cx="1" cy="4834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4" idx="0"/>
            <a:endCxn id="5" idx="2"/>
          </p:cNvCxnSpPr>
          <p:nvPr/>
        </p:nvCxnSpPr>
        <p:spPr>
          <a:xfrm flipH="1" flipV="1">
            <a:off x="8447349" y="2998302"/>
            <a:ext cx="1" cy="477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3"/>
            <a:endCxn id="7" idx="1"/>
          </p:cNvCxnSpPr>
          <p:nvPr/>
        </p:nvCxnSpPr>
        <p:spPr>
          <a:xfrm>
            <a:off x="10203052" y="4964987"/>
            <a:ext cx="23500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4" idx="2"/>
            <a:endCxn id="8" idx="0"/>
          </p:cNvCxnSpPr>
          <p:nvPr/>
        </p:nvCxnSpPr>
        <p:spPr>
          <a:xfrm flipH="1">
            <a:off x="8447348" y="6453714"/>
            <a:ext cx="2" cy="365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2" idx="3"/>
            <a:endCxn id="9" idx="1"/>
          </p:cNvCxnSpPr>
          <p:nvPr/>
        </p:nvCxnSpPr>
        <p:spPr>
          <a:xfrm>
            <a:off x="2276918" y="6982912"/>
            <a:ext cx="508585" cy="69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ight Arrow 37"/>
          <p:cNvSpPr/>
          <p:nvPr/>
        </p:nvSpPr>
        <p:spPr>
          <a:xfrm>
            <a:off x="5506051" y="4392809"/>
            <a:ext cx="1132074" cy="54913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750983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73171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</Words>
  <Application>Microsoft Office PowerPoint</Application>
  <PresentationFormat>Custom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Heyder  Nina</dc:creator>
  <cp:lastModifiedBy>Heyder  Nina</cp:lastModifiedBy>
  <cp:revision>12</cp:revision>
  <dcterms:created xsi:type="dcterms:W3CDTF">2015-09-25T14:30:30Z</dcterms:created>
  <dcterms:modified xsi:type="dcterms:W3CDTF">2015-10-09T15:04:44Z</dcterms:modified>
</cp:coreProperties>
</file>