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2" r:id="rId9"/>
    <p:sldId id="260" r:id="rId10"/>
    <p:sldId id="277" r:id="rId11"/>
    <p:sldId id="261" r:id="rId12"/>
    <p:sldId id="278" r:id="rId13"/>
    <p:sldId id="279" r:id="rId14"/>
    <p:sldId id="274" r:id="rId15"/>
    <p:sldId id="280" r:id="rId16"/>
    <p:sldId id="283" r:id="rId17"/>
    <p:sldId id="281" r:id="rId18"/>
    <p:sldId id="284" r:id="rId19"/>
    <p:sldId id="282" r:id="rId20"/>
    <p:sldId id="285" r:id="rId21"/>
    <p:sldId id="266" r:id="rId22"/>
    <p:sldId id="267" r:id="rId23"/>
    <p:sldId id="268" r:id="rId24"/>
    <p:sldId id="272" r:id="rId25"/>
    <p:sldId id="275" r:id="rId26"/>
    <p:sldId id="276" r:id="rId27"/>
    <p:sldId id="269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18 March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Arlette</a:t>
            </a:r>
            <a:r>
              <a:rPr lang="en-US" dirty="0" smtClean="0"/>
              <a:t> Michelle </a:t>
            </a:r>
            <a:r>
              <a:rPr lang="en-US" dirty="0"/>
              <a:t>Perez</a:t>
            </a:r>
            <a:r>
              <a:rPr lang="en-US" dirty="0" smtClean="0"/>
              <a:t> Espinoza</a:t>
            </a:r>
          </a:p>
          <a:p>
            <a:r>
              <a:rPr lang="en-US" dirty="0" smtClean="0"/>
              <a:t>Miray </a:t>
            </a:r>
            <a:r>
              <a:rPr lang="en-US" dirty="0" err="1" smtClean="0"/>
              <a:t>Yüce</a:t>
            </a:r>
            <a:endParaRPr lang="en-US" dirty="0" smtClean="0"/>
          </a:p>
          <a:p>
            <a:r>
              <a:rPr lang="en-US" dirty="0" err="1" smtClean="0"/>
              <a:t>Mostafa</a:t>
            </a:r>
            <a:r>
              <a:rPr lang="en-US" dirty="0" smtClean="0"/>
              <a:t> Hussein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4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task 2: RNN’s and baselines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1764"/>
              </p:ext>
            </p:extLst>
          </p:nvPr>
        </p:nvGraphicFramePr>
        <p:xfrm>
          <a:off x="457200" y="1524000"/>
          <a:ext cx="8229599" cy="241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828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Alpha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baseline="0" dirty="0" smtClean="0"/>
                        <a:t> 5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10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20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30 MSE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0.0264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0.0283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0.0046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114696"/>
              </p:ext>
            </p:extLst>
          </p:nvPr>
        </p:nvGraphicFramePr>
        <p:xfrm>
          <a:off x="457200" y="4280574"/>
          <a:ext cx="8229600" cy="1980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104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depth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Estimators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 leaf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4 point prediction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8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RNN trained with fixed input length: 5</a:t>
            </a:r>
            <a:endParaRPr lang="en-US" sz="3600" dirty="0"/>
          </a:p>
        </p:txBody>
      </p:sp>
      <p:pic>
        <p:nvPicPr>
          <p:cNvPr id="6" name="Content Placeholder 5" descr="trueVSnetwork_test_(5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334795" y="16002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237601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fixed input length: 10</a:t>
            </a:r>
            <a:endParaRPr lang="en-US" dirty="0"/>
          </a:p>
        </p:txBody>
      </p:sp>
      <p:pic>
        <p:nvPicPr>
          <p:cNvPr id="4" name="Content Placeholder 3" descr="trueVSnetwork_test_(10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552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fixed input length: 20</a:t>
            </a:r>
            <a:endParaRPr lang="en-US" dirty="0"/>
          </a:p>
        </p:txBody>
      </p:sp>
      <p:pic>
        <p:nvPicPr>
          <p:cNvPr id="5" name="Content Placeholder 4" descr="trueVSnetwork_test_(20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222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LL_boxplo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" y="385576"/>
            <a:ext cx="8239125" cy="64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9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8_5_5_split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286602"/>
            <a:ext cx="8229600" cy="4876800"/>
          </a:xfrm>
        </p:spPr>
      </p:pic>
      <p:sp>
        <p:nvSpPr>
          <p:cNvPr id="9" name="TextBox 8"/>
          <p:cNvSpPr txBox="1"/>
          <p:nvPr/>
        </p:nvSpPr>
        <p:spPr>
          <a:xfrm>
            <a:off x="457200" y="705305"/>
            <a:ext cx="7293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Train on 5, predictions of split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500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5, p</a:t>
            </a:r>
            <a:r>
              <a:rPr lang="en-US" dirty="0" smtClean="0"/>
              <a:t>redictions of split 3</a:t>
            </a:r>
            <a:endParaRPr lang="en-US" dirty="0"/>
          </a:p>
        </p:txBody>
      </p:sp>
      <p:pic>
        <p:nvPicPr>
          <p:cNvPr id="6" name="Content Placeholder 5" descr="13_5_30_split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302282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07316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10, predictions of split 2</a:t>
            </a:r>
            <a:endParaRPr lang="en-US" dirty="0"/>
          </a:p>
        </p:txBody>
      </p:sp>
      <p:pic>
        <p:nvPicPr>
          <p:cNvPr id="4" name="Content Placeholder 3" descr="63_10_10_split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33364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220982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10, predictions of split 3</a:t>
            </a:r>
            <a:endParaRPr lang="en-US" dirty="0"/>
          </a:p>
        </p:txBody>
      </p:sp>
      <p:pic>
        <p:nvPicPr>
          <p:cNvPr id="4" name="Content Placeholder 3" descr="4_10_10_split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980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20, predictions of split 1</a:t>
            </a:r>
            <a:endParaRPr lang="en-US" dirty="0"/>
          </a:p>
        </p:txBody>
      </p:sp>
      <p:pic>
        <p:nvPicPr>
          <p:cNvPr id="4" name="Content Placeholder 3" descr="27_20_5_split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1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Task 1: Prediction </a:t>
            </a:r>
            <a:r>
              <a:rPr lang="en-US" sz="3200" dirty="0"/>
              <a:t>of the final error </a:t>
            </a:r>
            <a:r>
              <a:rPr lang="en-US" sz="3200" dirty="0" smtClean="0"/>
              <a:t>using MLP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16863"/>
              </p:ext>
            </p:extLst>
          </p:nvPr>
        </p:nvGraphicFramePr>
        <p:xfrm>
          <a:off x="457199" y="3477694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units in layer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units in layer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units in layer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6253" y="1812008"/>
            <a:ext cx="8364547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/>
              <a:t>Two hidden layers with 64 units each, and </a:t>
            </a:r>
            <a:r>
              <a:rPr lang="en-US" sz="3200" baseline="30000" dirty="0" err="1"/>
              <a:t>ReLU</a:t>
            </a:r>
            <a:r>
              <a:rPr lang="en-US" sz="3200" baseline="30000" dirty="0"/>
              <a:t> activation functions.</a:t>
            </a:r>
            <a:endParaRPr lang="en-US" sz="3200" dirty="0"/>
          </a:p>
          <a:p>
            <a:r>
              <a:rPr lang="en-US" sz="2000" dirty="0" smtClean="0"/>
              <a:t>Randomized </a:t>
            </a:r>
            <a:r>
              <a:rPr lang="en-US" sz="2000" dirty="0" err="1" smtClean="0"/>
              <a:t>hyperparameter</a:t>
            </a:r>
            <a:r>
              <a:rPr lang="en-US" sz="2000" dirty="0" smtClean="0"/>
              <a:t> search is done for 10 models for each </a:t>
            </a:r>
            <a:r>
              <a:rPr lang="en-US" sz="2000" smtClean="0"/>
              <a:t>regularization approach.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934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20, predictions of split 2</a:t>
            </a:r>
            <a:endParaRPr lang="en-US" dirty="0"/>
          </a:p>
        </p:txBody>
      </p:sp>
      <p:pic>
        <p:nvPicPr>
          <p:cNvPr id="4" name="Content Placeholder 3" descr="16_20_10_split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541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_true_bas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10616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581381"/>
            <a:ext cx="76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with fixed number of observations: </a:t>
            </a:r>
            <a:r>
              <a:rPr lang="en-US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36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_true_bas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25916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581381"/>
            <a:ext cx="76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with fixed number of observations: </a:t>
            </a:r>
            <a:r>
              <a:rPr lang="en-US" sz="2400" dirty="0" smtClean="0"/>
              <a:t>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13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_true_bas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217713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581381"/>
            <a:ext cx="76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with fixed number of observations: </a:t>
            </a:r>
            <a:r>
              <a:rPr lang="en-US" sz="2400" dirty="0" smtClean="0"/>
              <a:t>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65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random input length, predictions after 5</a:t>
            </a:r>
            <a:r>
              <a:rPr lang="en-US" baseline="30000" dirty="0" smtClean="0"/>
              <a:t>th</a:t>
            </a:r>
            <a:r>
              <a:rPr lang="en-US" dirty="0" smtClean="0"/>
              <a:t> epoch </a:t>
            </a:r>
            <a:endParaRPr lang="en-US" dirty="0"/>
          </a:p>
        </p:txBody>
      </p:sp>
      <p:pic>
        <p:nvPicPr>
          <p:cNvPr id="4" name="Content Placeholder 3" descr="trueVSnetwork_test_(5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857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_5_split_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7574" r="2111"/>
          <a:stretch/>
        </p:blipFill>
        <p:spPr>
          <a:xfrm>
            <a:off x="290711" y="1049716"/>
            <a:ext cx="8396089" cy="49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2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53_5_split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535482"/>
            <a:ext cx="8229600" cy="56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Baseline to predict next point given previous four </a:t>
            </a:r>
            <a:endParaRPr lang="en-US" sz="2800" dirty="0"/>
          </a:p>
        </p:txBody>
      </p:sp>
      <p:pic>
        <p:nvPicPr>
          <p:cNvPr id="4" name="Content Placeholder 3" descr="true_baselin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109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1095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RNN’s and last baseline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7845"/>
              </p:ext>
            </p:extLst>
          </p:nvPr>
        </p:nvGraphicFramePr>
        <p:xfrm>
          <a:off x="457200" y="2074782"/>
          <a:ext cx="8229599" cy="241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828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Alpha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baseline="0" dirty="0" smtClean="0"/>
                        <a:t> 5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10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20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30 MSE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0.0264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0.0283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0.0046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464499"/>
              </p:ext>
            </p:extLst>
          </p:nvPr>
        </p:nvGraphicFramePr>
        <p:xfrm>
          <a:off x="457200" y="4714419"/>
          <a:ext cx="8229600" cy="86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104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depth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Estimators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 leaf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4 point prediction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7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018"/>
            <a:ext cx="8229600" cy="5287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MLP and Random Forest results for raw data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631961"/>
              </p:ext>
            </p:extLst>
          </p:nvPr>
        </p:nvGraphicFramePr>
        <p:xfrm>
          <a:off x="457200" y="1177637"/>
          <a:ext cx="8229600" cy="5369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Network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smtClean="0"/>
                        <a:t>Baseline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Experiment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Alpha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Batch</a:t>
                      </a:r>
                      <a:r>
                        <a:rPr lang="en-US" sz="1000" baseline="0" dirty="0" smtClean="0"/>
                        <a:t> 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depth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# Estimators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 leaf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w/out</a:t>
                      </a:r>
                      <a:r>
                        <a:rPr lang="en-US" sz="1000" baseline="0" dirty="0" smtClean="0"/>
                        <a:t> reg.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0.0067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0.0101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0.0101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r>
                        <a:rPr lang="en-US" sz="1000" baseline="0" dirty="0" smtClean="0"/>
                        <a:t>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L1-Noise-Decay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L2-Noise-Decay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48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ue_ra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064718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71258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ue_ra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56514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36449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018"/>
            <a:ext cx="8229600" cy="5287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MLP and Random Forest results for scaled data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86082"/>
              </p:ext>
            </p:extLst>
          </p:nvPr>
        </p:nvGraphicFramePr>
        <p:xfrm>
          <a:off x="457200" y="1177637"/>
          <a:ext cx="8229600" cy="5369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Network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smtClean="0"/>
                        <a:t>Baseline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Alpha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Batch</a:t>
                      </a:r>
                      <a:r>
                        <a:rPr lang="en-US" sz="1000" baseline="0" dirty="0" smtClean="0"/>
                        <a:t> 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depth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# Estimators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 leaf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w/out</a:t>
                      </a:r>
                      <a:r>
                        <a:rPr lang="en-US" sz="1000" baseline="0" dirty="0" smtClean="0"/>
                        <a:t> reg.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0.0040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0.0119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0.0109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0.0106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0.0051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0.0123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r>
                        <a:rPr lang="en-US" sz="1000" baseline="0" dirty="0" smtClean="0"/>
                        <a:t>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0.0123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L1-Noise-Decay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0.0059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L2-Noise-Decay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6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ue_sca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080017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426462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ue_sca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71815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416150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Extrapolation of learning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Architecture</a:t>
            </a:r>
          </a:p>
          <a:p>
            <a:r>
              <a:rPr lang="en-US" dirty="0" smtClean="0"/>
              <a:t>2 LSTM layers, 64 units each</a:t>
            </a:r>
          </a:p>
          <a:p>
            <a:r>
              <a:rPr lang="en-US" dirty="0" smtClean="0"/>
              <a:t>2 Dense layers, 64 units each,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Regularizations:</a:t>
            </a:r>
          </a:p>
          <a:p>
            <a:r>
              <a:rPr lang="en-US" dirty="0" smtClean="0"/>
              <a:t>Gaussian Noise of 0.02 between layers, except before the output layer</a:t>
            </a:r>
          </a:p>
          <a:p>
            <a:r>
              <a:rPr lang="en-US" dirty="0" smtClean="0"/>
              <a:t>L2 regularization of kernels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Optimizations:</a:t>
            </a:r>
          </a:p>
          <a:p>
            <a:r>
              <a:rPr lang="en-US" dirty="0" smtClean="0"/>
              <a:t>Adam</a:t>
            </a:r>
          </a:p>
          <a:p>
            <a:r>
              <a:rPr lang="en-US" dirty="0" smtClean="0"/>
              <a:t>Kernel initialization: random uniform [0.01, 0.05]</a:t>
            </a:r>
          </a:p>
          <a:p>
            <a:r>
              <a:rPr lang="en-US" dirty="0" smtClean="0"/>
              <a:t>Bias initialization: constant 0.1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6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1D19BD"/>
      </a:accent1>
      <a:accent2>
        <a:srgbClr val="2000C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183</TotalTime>
  <Words>923</Words>
  <Application>Microsoft Macintosh PowerPoint</Application>
  <PresentationFormat>On-screen Show (4:3)</PresentationFormat>
  <Paragraphs>426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Deep learning final project</vt:lpstr>
      <vt:lpstr>Task 1: Prediction of the final error using MLP</vt:lpstr>
      <vt:lpstr>MLP and Random Forest results for raw data</vt:lpstr>
      <vt:lpstr>PowerPoint Presentation</vt:lpstr>
      <vt:lpstr>PowerPoint Presentation</vt:lpstr>
      <vt:lpstr>MLP and Random Forest results for scaled data</vt:lpstr>
      <vt:lpstr>PowerPoint Presentation</vt:lpstr>
      <vt:lpstr>PowerPoint Presentation</vt:lpstr>
      <vt:lpstr>Task 2: Extrapolation of learning curves</vt:lpstr>
      <vt:lpstr>Results of task 2: RNN’s and baselines</vt:lpstr>
      <vt:lpstr>RNN trained with fixed input length: 5</vt:lpstr>
      <vt:lpstr>RNN trained with fixed input length: 10</vt:lpstr>
      <vt:lpstr>RNN trained with fixed input length: 20</vt:lpstr>
      <vt:lpstr>PowerPoint Presentation</vt:lpstr>
      <vt:lpstr>PowerPoint Presentation</vt:lpstr>
      <vt:lpstr>Train on 5, predictions of split 3</vt:lpstr>
      <vt:lpstr>Train on 10, predictions of split 2</vt:lpstr>
      <vt:lpstr>Train on 10, predictions of split 3</vt:lpstr>
      <vt:lpstr>Train on 20, predictions of split 1</vt:lpstr>
      <vt:lpstr>Train on 20, predictions of split 2</vt:lpstr>
      <vt:lpstr>PowerPoint Presentation</vt:lpstr>
      <vt:lpstr>PowerPoint Presentation</vt:lpstr>
      <vt:lpstr>PowerPoint Presentation</vt:lpstr>
      <vt:lpstr>RNN trained with random input length, predictions after 5th epoch </vt:lpstr>
      <vt:lpstr>PowerPoint Presentation</vt:lpstr>
      <vt:lpstr>PowerPoint Presentation</vt:lpstr>
      <vt:lpstr>Baseline to predict next point given previous four </vt:lpstr>
      <vt:lpstr>Comparison between RNN’s and last baseline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final project</dc:title>
  <dc:creator>miray yuce</dc:creator>
  <cp:lastModifiedBy>miray yuce</cp:lastModifiedBy>
  <cp:revision>44</cp:revision>
  <dcterms:created xsi:type="dcterms:W3CDTF">2018-03-17T14:58:03Z</dcterms:created>
  <dcterms:modified xsi:type="dcterms:W3CDTF">2018-03-18T17:41:40Z</dcterms:modified>
</cp:coreProperties>
</file>