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B4FFE98-D02F-49A5-B368-CCBC3816EF6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DQN with experience replay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Solves problems with high-dimensional observation spaces, it can only handle discrete and low-dimensional action space.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REINFORCE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Actor-critic without / with experience replay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networks compute action predictions for the current state and generate a temporal-difference (TD) error signal each time step.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Deterministic Policy Gradient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lvl="1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Continuos action space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lvl="1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based method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noise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0D4A1E8-2EC0-4A10-BC2B-4BB4FDCB046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53226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5713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DQN with experience replay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REINFORCE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Actor-critic without / with experience replay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Deterministic Policy Gradient </a:t>
            </a: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Continuos action space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Experience replay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noise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based method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3"/>
          <a:srcRect l="13022" r="11512"/>
          <a:stretch/>
        </p:blipFill>
        <p:spPr>
          <a:xfrm>
            <a:off x="6508440" y="31320"/>
            <a:ext cx="3510720" cy="746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6051600" y="2174040"/>
            <a:ext cx="3714480" cy="349524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57AB2E-8BA2-46A2-832A-763AE4E6F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" y="25417"/>
            <a:ext cx="5266086" cy="255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DFEFA-838B-4C3E-95E1-CCC335E0E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27" y="4981857"/>
            <a:ext cx="5346811" cy="255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8DB6F5-B210-43E7-9B31-B49761F91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01" y="2476120"/>
            <a:ext cx="5104870" cy="2552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02B6A-7C01-4CE7-9969-3C4D21B72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02" y="32280"/>
            <a:ext cx="5104869" cy="2552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53E17-D2F6-411E-9DFF-0D703E958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" y="4981822"/>
            <a:ext cx="5104870" cy="25524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274DE4-1910-45FE-80AB-1407ECF4F8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67" y="2591578"/>
            <a:ext cx="5104871" cy="25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441E-6 3.44393E-6 L 0.22819 0.294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2" y="147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19 0.29462 L -4.72441E-6 3.4439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7" y="-1474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984E-6 2.64595E-7 L 0.23921 -0.0447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6" y="-23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21 -0.04473 L 1.10236E-6 2.05796E-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79" y="216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4961E-6 -3.44393E-6 L 0.23559 -0.3609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0" y="-1806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59 -0.36098 L 1.88976E-6 -3.43553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64" y="1806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622E-7 3.46073E-6 L -0.25149 0.29378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40" y="14742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5 0.29378 L 2.3622E-7 3.46073E-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7" y="-1497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7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622E-7 -7.13986E-8 L -0.2515 -0.02961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83" y="-1491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5 -0.02961 L 2.3622E-7 -7.13986E-8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7" y="147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6142E-7 -3.44393E-6 L -0.24268 -0.36098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0" y="-18165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68 -0.36098 L -8.66142E-7 -3.44393E-6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17556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D1E6C4-B5BC-4107-B992-B43444C39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"/>
            <a:ext cx="5104799" cy="255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B4EB7-9F72-42DE-B86F-2BA286357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42" y="4997164"/>
            <a:ext cx="5104800" cy="255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C5F39-6004-4284-8D7E-44C5C9216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41" y="2562510"/>
            <a:ext cx="5104800" cy="255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6E62A0-D9EB-4E3B-942C-2EB56F12B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09" y="-680"/>
            <a:ext cx="5104800" cy="2552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91EE0C-55C2-465E-8080-E9A95EDBE8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13230"/>
            <a:ext cx="5104800" cy="2552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9699F5-2C8D-4E84-BA6A-2C285A190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" y="2433974"/>
            <a:ext cx="5104800" cy="25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5354E-6 3.38093E-6 L 0.25323 0.330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1" y="165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23 0.33095 L 1.81102E-6 3.2465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98" y="-168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1102E-6 -1.84796E-7 L 0.25197 0.0092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8" y="46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97 0.00924 L -5.51181E-7 -2.64595E-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1" y="-67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5354E-6 -3.35993E-6 L 0.25323 -0.33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1" y="-1661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23 -0.332 L -1.10236E-6 -3.24654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72" y="1688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3.37253E-6 L -0.24 0.3313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16884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7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 0.33137 L 3.62205E-6 3.24654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26" y="-16884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3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3071E-6 1.55397E-7 L -0.23889 -0.00777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-39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89 -0.00777 L -1.81102E-6 2.35195E-7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53" y="588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3071E-6 -3.40193E-6 L -0.23889 -0.3299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-16506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89 -0.3299 L -1.81102E-6 -3.53633E-6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53" y="16149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</Words>
  <Application>Microsoft Office PowerPoint</Application>
  <PresentationFormat>Custom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DejaVu Sans</vt:lpstr>
      <vt:lpstr>Noto Sans CJK SC Regular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Arlette Michelle Perez</cp:lastModifiedBy>
  <cp:revision>14</cp:revision>
  <dcterms:created xsi:type="dcterms:W3CDTF">2018-02-16T12:02:29Z</dcterms:created>
  <dcterms:modified xsi:type="dcterms:W3CDTF">2018-02-18T21:51:55Z</dcterms:modified>
  <dc:language>en-US</dc:language>
</cp:coreProperties>
</file>