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B4FFE98-D02F-49A5-B368-CCBC3816EF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pPr lvl="1"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DQN with experience replay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2"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Solves problems with high-dimensional observation spaces, it can only handle discrete and low-dimensional action space.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Actor-critic without / with experience replay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networks compute action predictions for the current state and generate a temporal-difference (TD) error signal each time step.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Deterministic Policy Gradient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Continuos action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based method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noise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0D4A1E8-2EC0-4A10-BC2B-4BB4FDCB04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53226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5713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DQN with experience replay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Actor-critic without / with experience replay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Deterministic Policy Gradient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Continuos action space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Experience replay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noise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based method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rcRect l="13022" t="0" r="11512" b="0"/>
          <a:stretch/>
        </p:blipFill>
        <p:spPr>
          <a:xfrm>
            <a:off x="6508440" y="31320"/>
            <a:ext cx="3510720" cy="746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051600" y="2174040"/>
            <a:ext cx="3714480" cy="34952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2018-02-16T12:02:29Z</dcterms:created>
  <dc:creator/>
  <dc:description/>
  <dc:language>en-US</dc:language>
  <cp:lastModifiedBy/>
  <dcterms:modified xsi:type="dcterms:W3CDTF">2018-02-16T16:32:22Z</dcterms:modified>
  <cp:revision>7</cp:revision>
  <dc:subject/>
  <dc:title/>
</cp:coreProperties>
</file>