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678396-27DE-45EA-9855-5C639969C6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DQN with experience replay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Solves problems with high-dimensional observation spaces, it can only handle discrete and low-dimensional action space.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Actor-critic without / with experience replay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networks compute action predictions for the current state and generate a temporal-difference (TD) error signal each time step.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Deterministic Policy Gradient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Continuos action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based method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noise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53222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5713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DQN with experience replay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REINFORCE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Actor-critic with/without experience replay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 Deterministic Policy Gradient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action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Experience replay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 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Gradient based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45" descr=""/>
          <p:cNvPicPr/>
          <p:nvPr/>
        </p:nvPicPr>
        <p:blipFill>
          <a:blip r:embed="rId1"/>
          <a:srcRect l="13022" t="0" r="11512" b="0"/>
          <a:stretch/>
        </p:blipFill>
        <p:spPr>
          <a:xfrm>
            <a:off x="6508440" y="31320"/>
            <a:ext cx="3510360" cy="74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840" y="88560"/>
            <a:ext cx="10080360" cy="73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1280160" y="5400"/>
            <a:ext cx="7724160" cy="374364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2"/>
          <a:stretch/>
        </p:blipFill>
        <p:spPr>
          <a:xfrm>
            <a:off x="1371600" y="3749040"/>
            <a:ext cx="763272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4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0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freeze">
                            <p:stCondLst>
                              <p:cond delay="2001"/>
                            </p:stCondLst>
                            <p:childTnLst>
                              <p:par>
                                <p:cTn id="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freeze">
                            <p:stCondLst>
                              <p:cond delay="2001"/>
                            </p:stCondLst>
                            <p:childTnLst>
                              <p:par>
                                <p:cTn id="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freeze">
                      <p:stCondLst>
                        <p:cond delay="indefinite"/>
                      </p:stCondLst>
                      <p:childTnLst>
                        <p:par>
                          <p:cTn id="43" fill="freeze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5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freeze">
                      <p:stCondLst>
                        <p:cond delay="indefinite"/>
                      </p:stCondLst>
                      <p:childTnLst>
                        <p:par>
                          <p:cTn id="49" fill="freeze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path" presetID="5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1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52" fill="freeze">
                            <p:stCondLst>
                              <p:cond delay="2000"/>
                            </p:stCondLst>
                            <p:childTnLst>
                              <p:par>
                                <p:cTn id="5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freeze">
                            <p:stCondLst>
                              <p:cond delay="2001"/>
                            </p:stCondLst>
                            <p:childTnLst>
                              <p:par>
                                <p:cTn id="6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freeze">
                            <p:stCondLst>
                              <p:cond delay="2001"/>
                            </p:stCondLst>
                            <p:childTnLst>
                              <p:par>
                                <p:cTn id="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1280160" y="5400"/>
            <a:ext cx="7724160" cy="3743640"/>
          </a:xfrm>
          <a:prstGeom prst="rect">
            <a:avLst/>
          </a:prstGeom>
          <a:ln>
            <a:noFill/>
          </a:ln>
        </p:spPr>
      </p:pic>
      <p:pic>
        <p:nvPicPr>
          <p:cNvPr id="84" name="Picture 10" descr=""/>
          <p:cNvPicPr/>
          <p:nvPr/>
        </p:nvPicPr>
        <p:blipFill>
          <a:blip r:embed="rId2"/>
          <a:stretch/>
        </p:blipFill>
        <p:spPr>
          <a:xfrm>
            <a:off x="1371600" y="3749040"/>
            <a:ext cx="763272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65320"/>
            <a:ext cx="47080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b="1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parameter space noise, which can lead to more consistent exploration and a richer set of behaviors – Results from [1] show that RL with parameter noise learns more efficiently than traditional RL with action space noise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priority algorithm for sampling from the replay buffer instead of uniformly sampling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hyperparameters settings</a:t>
            </a:r>
            <a:endParaRPr b="0" lang="de-DE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076000" y="274320"/>
            <a:ext cx="4525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Improvements</a:t>
            </a:r>
            <a:endParaRPr b="1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338400" y="7112880"/>
            <a:ext cx="556956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PARAMETER SPACE NOISE FOR EXPLORATION - https://arxiv.org/pdf/1706.01905.pdf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504000" y="1768680"/>
            <a:ext cx="4525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Convergence is happening after around 1000 episodes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DDPG is implemented which is very useful for continuous action space problems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  <Words>88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2018-02-16T12:02:29Z</dcterms:created>
  <dc:creator/>
  <dc:description/>
  <dc:language>en-US</dc:language>
  <cp:lastModifiedBy/>
  <dcterms:modified xsi:type="dcterms:W3CDTF">2018-02-20T12:29:26Z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