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  <p:sldMasterId id="2147483745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1" r:id="rId5"/>
    <p:sldId id="260" r:id="rId6"/>
    <p:sldId id="262" r:id="rId7"/>
    <p:sldId id="264" r:id="rId8"/>
    <p:sldId id="265" r:id="rId9"/>
    <p:sldId id="263" r:id="rId10"/>
    <p:sldId id="266" r:id="rId11"/>
    <p:sldId id="269" r:id="rId12"/>
    <p:sldId id="267" r:id="rId13"/>
    <p:sldId id="270" r:id="rId14"/>
    <p:sldId id="268" r:id="rId15"/>
    <p:sldId id="271" r:id="rId16"/>
    <p:sldId id="272" r:id="rId17"/>
  </p:sldIdLst>
  <p:sldSz cx="9144000" cy="6858000" type="screen4x3"/>
  <p:notesSz cx="6797675" cy="9926638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Geneva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3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pos="5091">
          <p15:clr>
            <a:srgbClr val="A4A3A4"/>
          </p15:clr>
        </p15:guide>
        <p15:guide id="4" pos="295">
          <p15:clr>
            <a:srgbClr val="A4A3A4"/>
          </p15:clr>
        </p15:guide>
        <p15:guide id="5" pos="26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8"/>
    <a:srgbClr val="EC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541" autoAdjust="0"/>
    <p:restoredTop sz="94600"/>
  </p:normalViewPr>
  <p:slideViewPr>
    <p:cSldViewPr snapToObjects="1" showGuides="1">
      <p:cViewPr varScale="1">
        <p:scale>
          <a:sx n="82" d="100"/>
          <a:sy n="82" d="100"/>
        </p:scale>
        <p:origin x="893" y="62"/>
      </p:cViewPr>
      <p:guideLst>
        <p:guide orient="horz" pos="833"/>
        <p:guide orient="horz" pos="4065"/>
        <p:guide pos="5091"/>
        <p:guide pos="295"/>
        <p:guide pos="26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19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pPr>
              <a:defRPr/>
            </a:pPr>
            <a:fld id="{2DEC9A0C-9097-4063-8EA5-85B71829E64C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9220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1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pPr>
              <a:defRPr/>
            </a:pPr>
            <a:fld id="{AEBC5ED3-4C9D-40A8-8F4C-BFFC5134A51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0371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pPr>
              <a:defRPr/>
            </a:pPr>
            <a:fld id="{9945D6D8-70D9-4646-94C2-E5213F23EA36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7172" name="Folienbildplatzhalter 3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200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200">
              <a:defRPr sz="1200"/>
            </a:lvl1pPr>
          </a:lstStyle>
          <a:p>
            <a:pPr>
              <a:defRPr/>
            </a:pPr>
            <a:fld id="{30E40D79-B580-4186-A16C-5A2EE9CBD7F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9697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11113" y="4872038"/>
            <a:ext cx="8069262" cy="199707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381000" y="4564063"/>
            <a:ext cx="28082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chemeClr val="bg1"/>
                </a:solidFill>
                <a:latin typeface="Times New Roman" pitchFamily="18" charset="0"/>
              </a:rPr>
              <a:t>Albert-Ludwigs-Universität Freiburg</a:t>
            </a:r>
          </a:p>
        </p:txBody>
      </p:sp>
      <p:sp>
        <p:nvSpPr>
          <p:cNvPr id="21507" name="Textplatzhalter 2"/>
          <p:cNvSpPr>
            <a:spLocks noGrp="1"/>
          </p:cNvSpPr>
          <p:nvPr>
            <p:ph type="subTitle" idx="1"/>
          </p:nvPr>
        </p:nvSpPr>
        <p:spPr>
          <a:xfrm>
            <a:off x="466725" y="2060575"/>
            <a:ext cx="7058025" cy="216058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de-DE" noProof="0" dirty="0"/>
          </a:p>
        </p:txBody>
      </p:sp>
      <p:sp>
        <p:nvSpPr>
          <p:cNvPr id="21511" name="Titelplatzhalter 6"/>
          <p:cNvSpPr>
            <a:spLocks noGrp="1"/>
          </p:cNvSpPr>
          <p:nvPr>
            <p:ph type="ctrTitle"/>
          </p:nvPr>
        </p:nvSpPr>
        <p:spPr>
          <a:xfrm>
            <a:off x="466725" y="304800"/>
            <a:ext cx="7418388" cy="14700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893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CE425-4908-463B-AC52-1D1FD2B038A7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478BC-51E0-46FD-8426-C70F0E5056A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487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6110" y="1484313"/>
            <a:ext cx="3775075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3585" y="1484313"/>
            <a:ext cx="3776662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9CFA2-58A1-404A-A8A2-7158A668535F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B3D4D-1DD7-415D-BE1D-1B3DD091834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8629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B1097-6591-48D2-A055-344490F207CF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66DB7-4BD4-4AF7-BA88-19CB97F9472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252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7"/>
          <p:cNvSpPr>
            <a:spLocks noChangeArrowheads="1"/>
          </p:cNvSpPr>
          <p:nvPr/>
        </p:nvSpPr>
        <p:spPr bwMode="auto">
          <a:xfrm>
            <a:off x="0" y="6453188"/>
            <a:ext cx="8077200" cy="403225"/>
          </a:xfrm>
          <a:prstGeom prst="rect">
            <a:avLst/>
          </a:prstGeom>
          <a:solidFill>
            <a:srgbClr val="ECEC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pitchFamily="50" charset="-128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77838" y="1484313"/>
            <a:ext cx="7591425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</a:t>
            </a:r>
          </a:p>
          <a:p>
            <a:pPr lvl="2"/>
            <a:r>
              <a:rPr lang="de-DE" altLang="de-DE"/>
              <a:t> 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2048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468313" y="6551613"/>
            <a:ext cx="7905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AD3952-34AD-4EC3-BF23-DF532086B0E7}" type="datetime1">
              <a:rPr lang="de-DE" altLang="de-DE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2048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1403350" y="6551613"/>
            <a:ext cx="5976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ea typeface="Geneva" charset="-128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Präsentationstitel</a:t>
            </a:r>
          </a:p>
        </p:txBody>
      </p:sp>
      <p:sp>
        <p:nvSpPr>
          <p:cNvPr id="2049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7524750" y="6551613"/>
            <a:ext cx="42068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F9F23D-1C86-446A-9D21-FC6F9AA6F8D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1032" name="Titelplatzhalter 6"/>
          <p:cNvSpPr>
            <a:spLocks noGrp="1"/>
          </p:cNvSpPr>
          <p:nvPr>
            <p:ph type="title"/>
          </p:nvPr>
        </p:nvSpPr>
        <p:spPr bwMode="auto">
          <a:xfrm>
            <a:off x="468313" y="304800"/>
            <a:ext cx="70564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2" r:id="rId2"/>
    <p:sldLayoutId id="2147483773" r:id="rId3"/>
    <p:sldLayoutId id="214748377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68263"/>
            <a:ext cx="196850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-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-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Robocup Logistics League</a:t>
            </a:r>
            <a:br>
              <a:rPr lang="de-DE" altLang="de-DE" dirty="0"/>
            </a:br>
            <a:r>
              <a:rPr lang="de-DE" altLang="de-DE" dirty="0"/>
              <a:t>Laboratory of AI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de-DE" dirty="0"/>
              <a:t>Artificial Intelligence Department </a:t>
            </a:r>
            <a:br>
              <a:rPr lang="en-GB" altLang="de-DE" dirty="0"/>
            </a:br>
            <a:r>
              <a:rPr lang="en-GB" altLang="de-DE" dirty="0"/>
              <a:t>University of Freiburg</a:t>
            </a:r>
          </a:p>
          <a:p>
            <a:endParaRPr lang="en-GB" altLang="de-DE" dirty="0"/>
          </a:p>
          <a:p>
            <a:r>
              <a:rPr lang="en-GB" altLang="de-DE" sz="1800" dirty="0"/>
              <a:t>Organizers: Andreas Hertle, Prof. Dr. Bernhard </a:t>
            </a:r>
            <a:r>
              <a:rPr lang="en-GB" altLang="de-DE" sz="1800" dirty="0" err="1"/>
              <a:t>Nebel</a:t>
            </a:r>
            <a:endParaRPr lang="en-GB" altLang="de-DE" sz="1800" dirty="0"/>
          </a:p>
          <a:p>
            <a:endParaRPr lang="en-GB" altLang="de-DE" dirty="0"/>
          </a:p>
          <a:p>
            <a:endParaRPr lang="de-DE" altLang="de-DE" dirty="0"/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66724" y="5085184"/>
            <a:ext cx="7058025" cy="16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2100"/>
              </a:lnSpc>
              <a:defRPr/>
            </a:pPr>
            <a:r>
              <a:rPr lang="de-DE" altLang="de-DE" sz="1800" kern="0" dirty="0">
                <a:solidFill>
                  <a:schemeClr val="tx1"/>
                </a:solidFill>
              </a:rPr>
              <a:t>25.07.2017</a:t>
            </a:r>
          </a:p>
          <a:p>
            <a:pPr>
              <a:lnSpc>
                <a:spcPts val="2100"/>
              </a:lnSpc>
              <a:defRPr/>
            </a:pPr>
            <a:endParaRPr lang="de-DE" altLang="de-DE" sz="1800" kern="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  <a:defRPr/>
            </a:pPr>
            <a:r>
              <a:rPr lang="pt-BR" altLang="de-DE" sz="1800" kern="0" dirty="0">
                <a:solidFill>
                  <a:schemeClr val="tx1"/>
                </a:solidFill>
              </a:rPr>
              <a:t>Grigorios Mouratidis</a:t>
            </a:r>
          </a:p>
          <a:p>
            <a:pPr>
              <a:lnSpc>
                <a:spcPts val="2100"/>
              </a:lnSpc>
              <a:defRPr/>
            </a:pPr>
            <a:r>
              <a:rPr lang="pt-BR" altLang="de-DE" sz="1800" kern="0" dirty="0">
                <a:solidFill>
                  <a:schemeClr val="tx1"/>
                </a:solidFill>
              </a:rPr>
              <a:t>Mostafa Hussein</a:t>
            </a:r>
          </a:p>
          <a:p>
            <a:pPr>
              <a:lnSpc>
                <a:spcPts val="2100"/>
              </a:lnSpc>
              <a:defRPr/>
            </a:pPr>
            <a:r>
              <a:rPr lang="pt-BR" altLang="de-DE" sz="1800" kern="0" dirty="0">
                <a:solidFill>
                  <a:schemeClr val="tx1"/>
                </a:solidFill>
              </a:rPr>
              <a:t>Eduardo Alvarado</a:t>
            </a:r>
          </a:p>
          <a:p>
            <a:pPr>
              <a:lnSpc>
                <a:spcPts val="2100"/>
              </a:lnSpc>
              <a:defRPr/>
            </a:pPr>
            <a:endParaRPr lang="de-DE" altLang="de-DE" sz="1800" kern="0" dirty="0">
              <a:solidFill>
                <a:schemeClr val="tx1"/>
              </a:solidFill>
            </a:endParaRPr>
          </a:p>
          <a:p>
            <a:pPr>
              <a:lnSpc>
                <a:spcPts val="2100"/>
              </a:lnSpc>
              <a:defRPr/>
            </a:pPr>
            <a:endParaRPr lang="de-DE" altLang="de-DE" sz="18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>
            <a:extLst>
              <a:ext uri="{FF2B5EF4-FFF2-40B4-BE49-F238E27FC236}">
                <a16:creationId xmlns:a16="http://schemas.microsoft.com/office/drawing/2014/main" id="{68026635-6E9F-43E6-BA1B-029CE05E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8" y="2365658"/>
            <a:ext cx="47910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23D77A3-D768-4CEB-92CB-EA3A3F4B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"/>
          <a:stretch>
            <a:fillRect/>
          </a:stretch>
        </p:blipFill>
        <p:spPr bwMode="auto">
          <a:xfrm>
            <a:off x="1858963" y="3494624"/>
            <a:ext cx="6210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0A830011-B3B0-4128-98C2-00D028813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b="8786"/>
          <a:stretch>
            <a:fillRect/>
          </a:stretch>
        </p:blipFill>
        <p:spPr bwMode="auto">
          <a:xfrm>
            <a:off x="2025651" y="4906453"/>
            <a:ext cx="6043612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4F34F7B-9864-42DD-9FA4-FF00CBE36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/>
          <a:stretch>
            <a:fillRect/>
          </a:stretch>
        </p:blipFill>
        <p:spPr bwMode="auto">
          <a:xfrm>
            <a:off x="3389313" y="1412776"/>
            <a:ext cx="46799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Algorithmic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8237-D6D9-4F5D-8073-FAA76C82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38" y="1628800"/>
            <a:ext cx="7591425" cy="4751387"/>
          </a:xfrm>
        </p:spPr>
        <p:txBody>
          <a:bodyPr/>
          <a:lstStyle/>
          <a:p>
            <a:r>
              <a:rPr lang="en-GB" sz="2400" dirty="0"/>
              <a:t>Complexity 0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Complexity 1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Complexity 2</a:t>
            </a:r>
          </a:p>
          <a:p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Complexity 3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4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Robocup Logistics League (RCLL)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Complexities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Algorithmic Approach</a:t>
            </a:r>
          </a:p>
          <a:p>
            <a:r>
              <a:rPr lang="en-US" altLang="de-DE" dirty="0"/>
              <a:t>Problems and Solutions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6877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Problems &amp; Solutions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D2BF8BA-1057-44E9-96B2-87BB02EF64FA}"/>
              </a:ext>
            </a:extLst>
          </p:cNvPr>
          <p:cNvSpPr txBox="1">
            <a:spLocks/>
          </p:cNvSpPr>
          <p:nvPr/>
        </p:nvSpPr>
        <p:spPr bwMode="auto">
          <a:xfrm>
            <a:off x="477839" y="1484313"/>
            <a:ext cx="740653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de-DE" dirty="0"/>
              <a:t>Machines Down – Not Ready</a:t>
            </a:r>
          </a:p>
          <a:p>
            <a:pPr lvl="1"/>
            <a:r>
              <a:rPr lang="en-GB" altLang="de-DE" dirty="0"/>
              <a:t>Waiting time until machine is RO</a:t>
            </a:r>
          </a:p>
          <a:p>
            <a:r>
              <a:rPr lang="en-GB" altLang="de-DE" dirty="0"/>
              <a:t>Delivery time is out of the range</a:t>
            </a:r>
          </a:p>
          <a:p>
            <a:pPr lvl="1"/>
            <a:r>
              <a:rPr lang="en-GB" altLang="de-DE" dirty="0"/>
              <a:t>Early: Wait until the correct timing is there</a:t>
            </a:r>
          </a:p>
          <a:p>
            <a:pPr lvl="1"/>
            <a:r>
              <a:rPr lang="en-GB" altLang="de-DE" dirty="0"/>
              <a:t>Late: Just deliver</a:t>
            </a:r>
          </a:p>
          <a:p>
            <a:r>
              <a:rPr lang="en-GB" altLang="de-DE" dirty="0"/>
              <a:t>Caps (Left, Middle, Right)</a:t>
            </a:r>
          </a:p>
          <a:p>
            <a:pPr lvl="1"/>
            <a:r>
              <a:rPr lang="en-GB" altLang="de-DE" dirty="0"/>
              <a:t>Shifting between the sides for each order</a:t>
            </a:r>
          </a:p>
        </p:txBody>
      </p:sp>
    </p:spTree>
    <p:extLst>
      <p:ext uri="{BB962C8B-B14F-4D97-AF65-F5344CB8AC3E}">
        <p14:creationId xmlns:p14="http://schemas.microsoft.com/office/powerpoint/2010/main" val="722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Robocup Logistics League (RCLL)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Complexities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Algorithmic Approach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Problems and Solutions</a:t>
            </a:r>
          </a:p>
          <a:p>
            <a:r>
              <a:rPr lang="en-US" altLang="de-DE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84988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Future Work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D2BF8BA-1057-44E9-96B2-87BB02EF64FA}"/>
              </a:ext>
            </a:extLst>
          </p:cNvPr>
          <p:cNvSpPr txBox="1">
            <a:spLocks/>
          </p:cNvSpPr>
          <p:nvPr/>
        </p:nvSpPr>
        <p:spPr bwMode="auto">
          <a:xfrm>
            <a:off x="477839" y="1484313"/>
            <a:ext cx="740653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de-DE" dirty="0"/>
              <a:t>Cooperation between the 3 robots </a:t>
            </a:r>
          </a:p>
          <a:p>
            <a:pPr lvl="1"/>
            <a:r>
              <a:rPr lang="en-GB" altLang="de-DE" dirty="0"/>
              <a:t>(Multi-Agent System)</a:t>
            </a:r>
          </a:p>
        </p:txBody>
      </p:sp>
      <p:pic>
        <p:nvPicPr>
          <p:cNvPr id="7" name="Picture 2" descr="C:\Users\Greg\Desktop\rcll-sim-2015-small.png">
            <a:extLst>
              <a:ext uri="{FF2B5EF4-FFF2-40B4-BE49-F238E27FC236}">
                <a16:creationId xmlns:a16="http://schemas.microsoft.com/office/drawing/2014/main" id="{08508C8D-7130-440F-ABA1-7F158006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89" y="2708920"/>
            <a:ext cx="5508860" cy="324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45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Robocup Logistics League (RCLL)</a:t>
            </a:r>
            <a:br>
              <a:rPr lang="en-GB" dirty="0"/>
            </a:br>
            <a:endParaRPr lang="en-US" altLang="de-DE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D2BF8BA-1057-44E9-96B2-87BB02EF64FA}"/>
              </a:ext>
            </a:extLst>
          </p:cNvPr>
          <p:cNvSpPr txBox="1">
            <a:spLocks/>
          </p:cNvSpPr>
          <p:nvPr/>
        </p:nvSpPr>
        <p:spPr bwMode="auto">
          <a:xfrm>
            <a:off x="477839" y="1484313"/>
            <a:ext cx="740653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endParaRPr lang="en-GB" altLang="de-DE" dirty="0"/>
          </a:p>
          <a:p>
            <a:pPr marL="0" indent="0" algn="ctr">
              <a:buNone/>
            </a:pPr>
            <a:endParaRPr lang="en-GB" altLang="de-DE" dirty="0"/>
          </a:p>
          <a:p>
            <a:pPr marL="0" indent="0" algn="ctr">
              <a:buNone/>
            </a:pPr>
            <a:endParaRPr lang="en-GB" altLang="de-DE" dirty="0"/>
          </a:p>
          <a:p>
            <a:pPr marL="0" indent="0" algn="ctr">
              <a:buNone/>
            </a:pPr>
            <a:r>
              <a:rPr lang="en-GB" altLang="de-DE" dirty="0"/>
              <a:t>Thank you!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0DF54-41FF-4704-85EA-3A3EC6A9E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00" y="3585345"/>
            <a:ext cx="187220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/>
              <a:t>Robocup Logistics League (RCLL)</a:t>
            </a:r>
          </a:p>
          <a:p>
            <a:r>
              <a:rPr lang="en-US" altLang="de-DE" dirty="0"/>
              <a:t>Complexities</a:t>
            </a:r>
          </a:p>
          <a:p>
            <a:r>
              <a:rPr lang="en-US" altLang="de-DE" dirty="0"/>
              <a:t>Stations</a:t>
            </a:r>
          </a:p>
          <a:p>
            <a:r>
              <a:rPr lang="en-US" altLang="de-DE" dirty="0"/>
              <a:t>Algorithmic Approach</a:t>
            </a:r>
          </a:p>
          <a:p>
            <a:r>
              <a:rPr lang="en-US" altLang="de-DE" dirty="0"/>
              <a:t>Problems and Solutions</a:t>
            </a:r>
          </a:p>
          <a:p>
            <a:r>
              <a:rPr lang="en-US" altLang="de-DE" dirty="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/>
              <a:t>Robocup Logistics League (RCLL)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Complexities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Algorithmic Approach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Problems and Solutions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54418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2A5C-B3AB-4CDC-8A06-EC791838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Robocup Logistics League (RCLL)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D851-FFA7-4DF4-867B-80A5DC13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International robotics competition </a:t>
            </a:r>
            <a:r>
              <a:rPr lang="en-GB" dirty="0" err="1"/>
              <a:t>RoboCup</a:t>
            </a:r>
            <a:r>
              <a:rPr lang="en-GB" dirty="0"/>
              <a:t>.</a:t>
            </a:r>
          </a:p>
          <a:p>
            <a:r>
              <a:rPr lang="en-GB" dirty="0"/>
              <a:t>Focus on factory logistic applications.</a:t>
            </a:r>
          </a:p>
          <a:p>
            <a:r>
              <a:rPr lang="en-GB" dirty="0"/>
              <a:t>Tasks:</a:t>
            </a:r>
          </a:p>
          <a:p>
            <a:pPr lvl="1"/>
            <a:r>
              <a:rPr lang="en-GB" dirty="0"/>
              <a:t>Fetch materials</a:t>
            </a:r>
          </a:p>
          <a:p>
            <a:pPr lvl="1"/>
            <a:r>
              <a:rPr lang="en-GB" dirty="0"/>
              <a:t>Transport between machines</a:t>
            </a:r>
          </a:p>
          <a:p>
            <a:pPr lvl="1"/>
            <a:r>
              <a:rPr lang="en-GB" dirty="0"/>
              <a:t>Handle production at these machines</a:t>
            </a:r>
          </a:p>
          <a:p>
            <a:pPr lvl="1"/>
            <a:r>
              <a:rPr lang="en-GB" dirty="0"/>
              <a:t>Deliver them to the delivery station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6B79-E116-4FC0-A592-6CE1AAE7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CE425-4908-463B-AC52-1D1FD2B038A7}" type="datetime1">
              <a:rPr lang="de-DE" altLang="de-DE" smtClean="0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49CD9-CB39-444D-AAE0-BF0B94FE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dirty="0"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A5EC5-52AC-47A0-88DF-2304ADB5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478BC-51E0-46FD-8426-C70F0E5056A1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025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Robocup Logistics League (RCLL)</a:t>
            </a:r>
          </a:p>
          <a:p>
            <a:r>
              <a:rPr lang="en-US" altLang="de-DE" dirty="0"/>
              <a:t>Complexities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Algorithmic Approach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Problems and Solutions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1552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13E2-65F1-4208-8774-01ABD8C1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A2B5-2440-4FDE-AFFF-E92CB431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CE425-4908-463B-AC52-1D1FD2B038A7}" type="datetime1">
              <a:rPr lang="de-DE" altLang="de-DE" smtClean="0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54DB-185C-4639-9B0A-D0C681CC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dirty="0"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B51B-2600-4378-946B-FA2C912C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478BC-51E0-46FD-8426-C70F0E5056A1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9A6266FA-86D4-4D6E-A4AE-380515490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664" y="2781300"/>
            <a:ext cx="5876925" cy="1828800"/>
          </a:xfrm>
        </p:spPr>
      </p:pic>
    </p:spTree>
    <p:extLst>
      <p:ext uri="{BB962C8B-B14F-4D97-AF65-F5344CB8AC3E}">
        <p14:creationId xmlns:p14="http://schemas.microsoft.com/office/powerpoint/2010/main" val="60859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Robocup Logistics League (RCLL)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Complexities</a:t>
            </a:r>
          </a:p>
          <a:p>
            <a:r>
              <a:rPr lang="en-US" altLang="de-DE" dirty="0"/>
              <a:t>Stations</a:t>
            </a:r>
            <a:endParaRPr lang="en-US" altLang="de-DE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Algorithmic Approach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Problems and Solutions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40289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13E2-65F1-4208-8774-01ABD8C1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A2B5-2440-4FDE-AFFF-E92CB431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CE425-4908-463B-AC52-1D1FD2B038A7}" type="datetime1">
              <a:rPr lang="de-DE" altLang="de-DE" smtClean="0"/>
              <a:pPr>
                <a:defRPr/>
              </a:pPr>
              <a:t>25.07.2017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54DB-185C-4639-9B0A-D0C681CC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de-DE" dirty="0"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B51B-2600-4378-946B-FA2C912C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478BC-51E0-46FD-8426-C70F0E5056A1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pic>
        <p:nvPicPr>
          <p:cNvPr id="7" name="Picture 2" descr="C:\Users\Greg\Desktop\rob\stations.PNG">
            <a:extLst>
              <a:ext uri="{FF2B5EF4-FFF2-40B4-BE49-F238E27FC236}">
                <a16:creationId xmlns:a16="http://schemas.microsoft.com/office/drawing/2014/main" id="{61951F07-AEA9-4208-A939-CCCCF862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9" t="5492" r="70033"/>
          <a:stretch>
            <a:fillRect/>
          </a:stretch>
        </p:blipFill>
        <p:spPr bwMode="auto">
          <a:xfrm>
            <a:off x="465665" y="2576666"/>
            <a:ext cx="1652587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BE48BCD-0888-460F-A649-0169B44A07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t="3718" r="18271"/>
          <a:stretch/>
        </p:blipFill>
        <p:spPr bwMode="auto">
          <a:xfrm>
            <a:off x="6570638" y="2636912"/>
            <a:ext cx="1765300" cy="24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95C57F2C-B664-49FB-A16D-A593E26BD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7" t="5078" r="35297"/>
          <a:stretch>
            <a:fillRect/>
          </a:stretch>
        </p:blipFill>
        <p:spPr bwMode="auto">
          <a:xfrm>
            <a:off x="2412814" y="2606778"/>
            <a:ext cx="18796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9519238B-28A6-41D1-B720-F233FEAC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9" t="5078" r="4517"/>
          <a:stretch>
            <a:fillRect/>
          </a:stretch>
        </p:blipFill>
        <p:spPr bwMode="auto">
          <a:xfrm>
            <a:off x="4586976" y="2609066"/>
            <a:ext cx="1689100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23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umsplatzhalt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E88A8-4C87-4C03-AD3C-1D98048F2B0F}" type="datetime1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25.07.2017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3" name="Fußzeilenplatzhalt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800" dirty="0">
                <a:solidFill>
                  <a:srgbClr val="898989"/>
                </a:solidFill>
                <a:ea typeface="Geneva" pitchFamily="50" charset="-128"/>
              </a:rPr>
              <a:t>Robocup Logistics League - Laboratory of AI</a:t>
            </a:r>
          </a:p>
        </p:txBody>
      </p:sp>
      <p:sp>
        <p:nvSpPr>
          <p:cNvPr id="5124" name="Foliennummernplatzhalt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-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-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-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CE8BA-0BB8-4225-8CF6-E4DBCB6BFDC5}" type="slidenum">
              <a:rPr lang="de-DE" altLang="de-DE" sz="8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e-DE" altLang="de-DE" sz="800">
              <a:solidFill>
                <a:srgbClr val="898989"/>
              </a:solidFill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Outline</a:t>
            </a: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477839" y="1484313"/>
            <a:ext cx="7406530" cy="4751387"/>
          </a:xfrm>
        </p:spPr>
        <p:txBody>
          <a:bodyPr/>
          <a:lstStyle/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Robocup Logistics League (RCLL)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Complexities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Stations</a:t>
            </a:r>
          </a:p>
          <a:p>
            <a:r>
              <a:rPr lang="en-US" altLang="de-DE" dirty="0"/>
              <a:t>Algorithmic Approach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Problems and Solutions</a:t>
            </a:r>
          </a:p>
          <a:p>
            <a:r>
              <a:rPr lang="en-US" alt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533757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8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Folie 1&quot;/&gt;&lt;property id=&quot;20307&quot; value=&quot;256&quot;/&gt;&lt;/object&gt;&lt;object type=&quot;3&quot; unique_id=&quot;10005&quot;&gt;&lt;property id=&quot;20148&quot; value=&quot;5&quot;/&gt;&lt;property id=&quot;20300&quot; value=&quot;Folie 2&quot;/&gt;&lt;property id=&quot;20307&quot; value=&quot;257&quot;/&gt;&lt;/object&gt;&lt;object type=&quot;3&quot; unique_id=&quot;10006&quot;&gt;&lt;property id=&quot;20148&quot; value=&quot;5&quot;/&gt;&lt;property id=&quot;20300&quot; value=&quot;Folie 3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ni_Praesentation_E1_RGB">
  <a:themeElements>
    <a:clrScheme name="Uni_Praesentation_E1_RGB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004A99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428A"/>
      </a:accent6>
      <a:hlink>
        <a:srgbClr val="5781BD"/>
      </a:hlink>
      <a:folHlink>
        <a:srgbClr val="C1002A"/>
      </a:folHlink>
    </a:clrScheme>
    <a:fontScheme name="Uni_Praesentation_E1_RGB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ni_Praesentation_E1_RG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_Praesentation_E1_RG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_Praesentation_E1_RGB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004A99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428A"/>
        </a:accent6>
        <a:hlink>
          <a:srgbClr val="5781BD"/>
        </a:hlink>
        <a:folHlink>
          <a:srgbClr val="C10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RCLL_V2</Template>
  <TotalTime>0</TotalTime>
  <Words>367</Words>
  <Application>Microsoft Office PowerPoint</Application>
  <PresentationFormat>On-screen Show (4:3)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Geneva</vt:lpstr>
      <vt:lpstr>Times New Roman</vt:lpstr>
      <vt:lpstr>Wingdings</vt:lpstr>
      <vt:lpstr>Uni_Praesentation_E1_RGB</vt:lpstr>
      <vt:lpstr>1_Uni_Praesentation_E1_RGB</vt:lpstr>
      <vt:lpstr>Robocup Logistics League Laboratory of AI</vt:lpstr>
      <vt:lpstr>Outline</vt:lpstr>
      <vt:lpstr>Outline</vt:lpstr>
      <vt:lpstr>Robocup Logistics League (RCLL) </vt:lpstr>
      <vt:lpstr>Outline</vt:lpstr>
      <vt:lpstr>Complexities</vt:lpstr>
      <vt:lpstr>Outline</vt:lpstr>
      <vt:lpstr>Stations</vt:lpstr>
      <vt:lpstr>Outline</vt:lpstr>
      <vt:lpstr>Algorithmic Approach</vt:lpstr>
      <vt:lpstr>Outline</vt:lpstr>
      <vt:lpstr>Problems &amp; Solutions</vt:lpstr>
      <vt:lpstr>Outline</vt:lpstr>
      <vt:lpstr>Future Work</vt:lpstr>
      <vt:lpstr>Robocup Logistics League (RCLL)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Robocup Logistics League Laboratory of AI</dc:title>
  <dc:creator>Eduardo Alvarado</dc:creator>
  <cp:lastModifiedBy>Eduardo Alvarado</cp:lastModifiedBy>
  <cp:revision>6</cp:revision>
  <cp:lastPrinted>2015-03-26T12:44:34Z</cp:lastPrinted>
  <dcterms:created xsi:type="dcterms:W3CDTF">2017-07-24T21:12:37Z</dcterms:created>
  <dcterms:modified xsi:type="dcterms:W3CDTF">2017-07-24T22:11:16Z</dcterms:modified>
</cp:coreProperties>
</file>