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3613-C230-492E-AD89-7276CB00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33397-D622-4E10-A358-BBFC38A6F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3806-44EC-4831-BDF8-0E277F02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ACBC-4780-444E-B3C3-71E3CE4D661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E279-B648-49AC-B849-8469E0AD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799D-A882-48E3-AB56-C2FFA67B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4023-1499-4A02-BE00-59ECAA88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1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4CFA-98EE-4E98-BA10-E03C73D9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69FDD-0F95-4E6B-AF86-5898D92CD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5F33A-A290-499B-BAF0-61BDAA45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ACBC-4780-444E-B3C3-71E3CE4D661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B01B-65D2-4DA6-B36C-E19E88B0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3763-049C-48F4-AF31-C51FD621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4023-1499-4A02-BE00-59ECAA88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4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56822-CB7F-4A43-A4EE-1C96C077B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B523C-0BED-4BB7-A6D4-5A2A95077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3AB1-A402-4FEE-A90F-ADC0D09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ACBC-4780-444E-B3C3-71E3CE4D661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1666-E83A-4433-9898-AE1D05D7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72A8-85F2-4684-8A81-D791BE1A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4023-1499-4A02-BE00-59ECAA88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471E-167D-4D06-BA42-DFF61781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84EB-F875-42FF-9CB1-561AAC1F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DC7D5-A15A-45F9-86A0-243674A6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ACBC-4780-444E-B3C3-71E3CE4D661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A583-DE80-4050-8C07-026CCAF4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1C26-0416-4D10-9275-51E99063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4023-1499-4A02-BE00-59ECAA88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4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995B-8E7F-4EF1-8C01-0E615F43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CD0F0-BB53-40F1-BA2C-3F7808A7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38A01-C843-4FE7-96FB-74420CCE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ACBC-4780-444E-B3C3-71E3CE4D661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52D9-BDFC-46BC-9445-E9801A6F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09277-7E7B-4BFA-9896-203D9AB4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4023-1499-4A02-BE00-59ECAA88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2FD8-7764-443B-9D83-9FF01F12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E89D-8A4D-4BBF-88E8-5E29527E4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1A457-9B56-43D5-BB15-A4D77B04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DC81-9FC3-498C-94B9-DCE7AF31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ACBC-4780-444E-B3C3-71E3CE4D661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0EA8-4F02-49E5-A096-4294B46B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2BB49-7A37-4730-877B-0725CAB6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4023-1499-4A02-BE00-59ECAA88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67D3-B148-45C2-9F3F-1308E802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8CE5E-F2F7-4865-BF44-18DF5122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7853F-AA14-46A1-B4B4-1B57BC3A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7C280-7742-4373-8764-2145E94FA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41428-8DE2-4D4D-ADC8-9A57CADC0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DD5FD-6C5B-4360-B427-50B1F805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ACBC-4780-444E-B3C3-71E3CE4D661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B2A5D-6CD9-4B11-A4B6-6D89E8F8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F4870-D733-4CF9-8226-C5297316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4023-1499-4A02-BE00-59ECAA88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678A-2E63-4B35-8BD1-52FC853A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859C7-A12C-4431-9615-4822DB37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ACBC-4780-444E-B3C3-71E3CE4D661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5DEF5-4D58-4E4A-8DE4-5740B1E8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71F4-FA2D-478C-9F19-4C2F766A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4023-1499-4A02-BE00-59ECAA88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B734B-F74F-433E-8CB3-ADC1044E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ACBC-4780-444E-B3C3-71E3CE4D661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5B07D-FDF1-4465-BE66-29994DE2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4394F-3560-4E19-A8FC-B37813A8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4023-1499-4A02-BE00-59ECAA88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0FDE-E57A-42DD-80A7-1ED9456B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DDCB-6ED2-415B-8386-C39CD98B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11319-BE5E-47B8-9CB7-3FD05E0A3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F3DC9-7989-4351-9857-5DCFD7EF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ACBC-4780-444E-B3C3-71E3CE4D661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1A466-C284-49D4-83C0-D83D338E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59EC9-4E44-4A56-AB8B-9A6EE68C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4023-1499-4A02-BE00-59ECAA88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5C08-DEAD-4E89-9FF0-D6889C19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0964E-3A82-425B-A104-0C3BF275B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ED1B4-DFF8-4F3E-ABB6-C77C7080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DC4BF-1282-4F0C-8B02-E5D66199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ACBC-4780-444E-B3C3-71E3CE4D661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95A63-14A1-4723-BE22-92D20B15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DFA4-B3AA-4FCA-A1DF-628C2FCC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4023-1499-4A02-BE00-59ECAA88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E37AA-B140-49CE-875E-697F77A9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08C46-5B08-44DD-AE2D-6FDAFBDEB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8A6AD-FF0A-4113-98AD-7BD9CD6F9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BACBC-4780-444E-B3C3-71E3CE4D661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8C8D-6D2F-48C1-A11F-FDC981B70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7BA5-B370-4005-A2EC-F2C00EDFB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4023-1499-4A02-BE00-59ECAA88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blackboard&#10;&#10;Description automatically generated">
            <a:extLst>
              <a:ext uri="{FF2B5EF4-FFF2-40B4-BE49-F238E27FC236}">
                <a16:creationId xmlns:a16="http://schemas.microsoft.com/office/drawing/2014/main" id="{07E3AF55-F302-429F-AE62-A6A3B8FEB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8" b="137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2EE65-1A63-48AD-864D-3CE69971640F}"/>
              </a:ext>
            </a:extLst>
          </p:cNvPr>
          <p:cNvSpPr txBox="1"/>
          <p:nvPr/>
        </p:nvSpPr>
        <p:spPr>
          <a:xfrm>
            <a:off x="396606" y="4811750"/>
            <a:ext cx="4735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Downloading RS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Coordinating file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Dealing with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Cloud and atmospheric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C3E4A-B119-4865-BB16-3B2641087FD3}"/>
              </a:ext>
            </a:extLst>
          </p:cNvPr>
          <p:cNvSpPr txBox="1"/>
          <p:nvPr/>
        </p:nvSpPr>
        <p:spPr>
          <a:xfrm>
            <a:off x="7059976" y="5504247"/>
            <a:ext cx="41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Actual Analysis with RS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7C43A-6F74-4C93-B214-4CB5E7E24624}"/>
              </a:ext>
            </a:extLst>
          </p:cNvPr>
          <p:cNvSpPr txBox="1"/>
          <p:nvPr/>
        </p:nvSpPr>
        <p:spPr>
          <a:xfrm>
            <a:off x="1617643" y="276535"/>
            <a:ext cx="8956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Typical Remote Sensing (RS) Workflow</a:t>
            </a:r>
          </a:p>
        </p:txBody>
      </p:sp>
    </p:spTree>
    <p:extLst>
      <p:ext uri="{BB962C8B-B14F-4D97-AF65-F5344CB8AC3E}">
        <p14:creationId xmlns:p14="http://schemas.microsoft.com/office/powerpoint/2010/main" val="394069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5C5917DE-009F-452A-85C2-6D88E25E457C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Marc</dc:creator>
  <cp:lastModifiedBy>Weber, Marc</cp:lastModifiedBy>
  <cp:revision>2</cp:revision>
  <dcterms:created xsi:type="dcterms:W3CDTF">2019-09-26T17:58:17Z</dcterms:created>
  <dcterms:modified xsi:type="dcterms:W3CDTF">2019-09-26T18:11:12Z</dcterms:modified>
</cp:coreProperties>
</file>