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6" r:id="rId7"/>
    <p:sldId id="265" r:id="rId8"/>
    <p:sldId id="263" r:id="rId9"/>
    <p:sldId id="269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7"/>
  </p:normalViewPr>
  <p:slideViewPr>
    <p:cSldViewPr snapToGrid="0" snapToObjects="1">
      <p:cViewPr varScale="1">
        <p:scale>
          <a:sx n="102" d="100"/>
          <a:sy n="102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5C6123-3680-444D-B5B4-40D9DCE615BE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530BAB-D5DF-1B4D-B576-FE2576FB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493095-39FB-5DBA-F943-79370E65BACC}"/>
              </a:ext>
            </a:extLst>
          </p:cNvPr>
          <p:cNvCxnSpPr/>
          <p:nvPr userDrawn="1"/>
        </p:nvCxnSpPr>
        <p:spPr>
          <a:xfrm>
            <a:off x="838200" y="6492875"/>
            <a:ext cx="10515600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4F16C6-371F-8B1B-0D15-22B5ABB0B78D}"/>
              </a:ext>
            </a:extLst>
          </p:cNvPr>
          <p:cNvSpPr txBox="1"/>
          <p:nvPr userDrawn="1"/>
        </p:nvSpPr>
        <p:spPr>
          <a:xfrm>
            <a:off x="838200" y="6557378"/>
            <a:ext cx="1028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5/5/2022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8AFD6-8285-3168-4D68-CA7CA71C15B0}"/>
              </a:ext>
            </a:extLst>
          </p:cNvPr>
          <p:cNvSpPr txBox="1"/>
          <p:nvPr userDrawn="1"/>
        </p:nvSpPr>
        <p:spPr>
          <a:xfrm>
            <a:off x="5263019" y="6550223"/>
            <a:ext cx="1665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SJSU CS 143 - Wood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A6825-2635-2F5A-7BDA-6E0EEB28BA99}"/>
              </a:ext>
            </a:extLst>
          </p:cNvPr>
          <p:cNvSpPr txBox="1"/>
          <p:nvPr userDrawn="1"/>
        </p:nvSpPr>
        <p:spPr>
          <a:xfrm>
            <a:off x="9687839" y="6543960"/>
            <a:ext cx="1665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Lecture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5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F14C-765C-23B0-256B-A19B5177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87435" cy="2387600"/>
          </a:xfrm>
        </p:spPr>
        <p:txBody>
          <a:bodyPr/>
          <a:lstStyle/>
          <a:p>
            <a:r>
              <a:rPr lang="en-US" dirty="0"/>
              <a:t>Fast Fourier Transform: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B074-6717-59A7-71C0-4CD779C16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143 Lecture 17</a:t>
            </a:r>
          </a:p>
          <a:p>
            <a:r>
              <a:rPr lang="en-US" dirty="0"/>
              <a:t>Prof. Michael Wood</a:t>
            </a:r>
          </a:p>
        </p:txBody>
      </p:sp>
    </p:spTree>
    <p:extLst>
      <p:ext uri="{BB962C8B-B14F-4D97-AF65-F5344CB8AC3E}">
        <p14:creationId xmlns:p14="http://schemas.microsoft.com/office/powerpoint/2010/main" val="28383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F49A-F133-8E99-D901-8B8E791E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 Activity #2</a:t>
            </a:r>
          </a:p>
        </p:txBody>
      </p:sp>
    </p:spTree>
    <p:extLst>
      <p:ext uri="{BB962C8B-B14F-4D97-AF65-F5344CB8AC3E}">
        <p14:creationId xmlns:p14="http://schemas.microsoft.com/office/powerpoint/2010/main" val="174469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AE5-33EE-2BDF-545A-86508CC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683"/>
            <a:ext cx="10515600" cy="1325563"/>
          </a:xfrm>
        </p:spPr>
        <p:txBody>
          <a:bodyPr/>
          <a:lstStyle/>
          <a:p>
            <a:r>
              <a:rPr lang="en-US" dirty="0"/>
              <a:t>Considering FFT’s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B0DB-E9BC-0BF4-2938-E01E4E44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297A-45D1-6593-282C-6E5749DF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Nyquist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C638-5F51-A3DB-6DC1-A7E9DF19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9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826E-3015-6B44-CBDC-71E423B8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7CBE-950E-E8E2-C5DA-EE6691E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679"/>
          </a:xfrm>
        </p:spPr>
        <p:txBody>
          <a:bodyPr/>
          <a:lstStyle/>
          <a:p>
            <a:r>
              <a:rPr lang="en-US" dirty="0"/>
              <a:t>How does it work?</a:t>
            </a:r>
          </a:p>
          <a:p>
            <a:r>
              <a:rPr lang="en-US" dirty="0"/>
              <a:t>We’ll take a look under the hood</a:t>
            </a:r>
          </a:p>
          <a:p>
            <a:pPr lvl="1"/>
            <a:r>
              <a:rPr lang="en-US" dirty="0"/>
              <a:t>Regular-Speed Fourier Transform</a:t>
            </a:r>
          </a:p>
          <a:p>
            <a:pPr lvl="1"/>
            <a:r>
              <a:rPr lang="en-US" dirty="0"/>
              <a:t>Fast Fourier Transform using the Cooley-Tukey Algorithm*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6A965-4809-C604-D3CE-CA90171B669A}"/>
              </a:ext>
            </a:extLst>
          </p:cNvPr>
          <p:cNvSpPr txBox="1"/>
          <p:nvPr/>
        </p:nvSpPr>
        <p:spPr>
          <a:xfrm>
            <a:off x="6849255" y="6411557"/>
            <a:ext cx="534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*Actually first discovered by Gauss, like many of things </a:t>
            </a:r>
          </a:p>
        </p:txBody>
      </p:sp>
    </p:spTree>
    <p:extLst>
      <p:ext uri="{BB962C8B-B14F-4D97-AF65-F5344CB8AC3E}">
        <p14:creationId xmlns:p14="http://schemas.microsoft.com/office/powerpoint/2010/main" val="21896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BEBF-0985-D605-CAE7-469EBAE4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Algorithm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D9A4-7398-788B-B67C-C6000A13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27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When do you use it?</a:t>
            </a:r>
          </a:p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8718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D1C5-C1B9-7663-D2DC-BBD7AD88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E19-2F55-79AD-CB80-13B4D050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1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Goal: </a:t>
            </a:r>
          </a:p>
          <a:p>
            <a:pPr marL="0" indent="0">
              <a:buNone/>
            </a:pPr>
            <a:r>
              <a:rPr lang="en-US" dirty="0"/>
              <a:t>Understand how the FFT algorithm is applied to periodic signals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dirty="0"/>
              <a:t>By the end of this lesson, you should be able to…</a:t>
            </a:r>
          </a:p>
          <a:p>
            <a:pPr marL="514350" indent="-514350">
              <a:buAutoNum type="arabicPeriod"/>
            </a:pPr>
            <a:r>
              <a:rPr lang="en-US" dirty="0"/>
              <a:t>Intuitively connect time and frequency space for periodic signals</a:t>
            </a:r>
          </a:p>
          <a:p>
            <a:pPr marL="514350" indent="-514350">
              <a:buAutoNum type="arabicPeriod"/>
            </a:pPr>
            <a:r>
              <a:rPr lang="en-US" dirty="0"/>
              <a:t>Use Python to apply the FFT algorithm to real data</a:t>
            </a:r>
          </a:p>
          <a:p>
            <a:pPr marL="514350" indent="-514350">
              <a:buAutoNum type="arabicPeriod"/>
            </a:pPr>
            <a:r>
              <a:rPr lang="en-US" dirty="0"/>
              <a:t>Quantify the limitations of FFT based on the input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4B8-E5C9-1F46-ACDF-2344B618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697A-35C2-AAB7-45DC-E4F1CD19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one example of a periodic signal, and approximate the magnitude of its period</a:t>
            </a:r>
          </a:p>
        </p:txBody>
      </p:sp>
    </p:spTree>
    <p:extLst>
      <p:ext uri="{BB962C8B-B14F-4D97-AF65-F5344CB8AC3E}">
        <p14:creationId xmlns:p14="http://schemas.microsoft.com/office/powerpoint/2010/main" val="32312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AE5-33EE-2BDF-545A-86508CC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683"/>
            <a:ext cx="10515600" cy="1325563"/>
          </a:xfrm>
        </p:spPr>
        <p:txBody>
          <a:bodyPr/>
          <a:lstStyle/>
          <a:p>
            <a:r>
              <a:rPr lang="en-US" dirty="0"/>
              <a:t>The Fourier Transform: An Intuitive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B0DB-E9BC-0BF4-2938-E01E4E44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247"/>
            <a:ext cx="10515600" cy="44867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AE5-33EE-2BDF-545A-86508CC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683"/>
            <a:ext cx="10515600" cy="1325563"/>
          </a:xfrm>
        </p:spPr>
        <p:txBody>
          <a:bodyPr/>
          <a:lstStyle/>
          <a:p>
            <a:r>
              <a:rPr lang="en-US" dirty="0"/>
              <a:t>The Fourier Transform: The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B0DB-E9BC-0BF4-2938-E01E4E44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247"/>
            <a:ext cx="10515600" cy="44867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5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F49A-F133-8E99-D901-8B8E791E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 Activity #1</a:t>
            </a:r>
          </a:p>
        </p:txBody>
      </p:sp>
    </p:spTree>
    <p:extLst>
      <p:ext uri="{BB962C8B-B14F-4D97-AF65-F5344CB8AC3E}">
        <p14:creationId xmlns:p14="http://schemas.microsoft.com/office/powerpoint/2010/main" val="32443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AE5-33EE-2BDF-545A-86508CC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683"/>
            <a:ext cx="10515600" cy="1325563"/>
          </a:xfrm>
        </p:spPr>
        <p:txBody>
          <a:bodyPr/>
          <a:lstStyle/>
          <a:p>
            <a:r>
              <a:rPr lang="en-US" dirty="0"/>
              <a:t>Applying the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B0DB-E9BC-0BF4-2938-E01E4E44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real world example: </a:t>
            </a:r>
          </a:p>
        </p:txBody>
      </p:sp>
    </p:spTree>
    <p:extLst>
      <p:ext uri="{BB962C8B-B14F-4D97-AF65-F5344CB8AC3E}">
        <p14:creationId xmlns:p14="http://schemas.microsoft.com/office/powerpoint/2010/main" val="62421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CAE5-33EE-2BDF-545A-86508CC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8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 of Tides from My Research</a:t>
            </a:r>
          </a:p>
        </p:txBody>
      </p:sp>
    </p:spTree>
    <p:extLst>
      <p:ext uri="{BB962C8B-B14F-4D97-AF65-F5344CB8AC3E}">
        <p14:creationId xmlns:p14="http://schemas.microsoft.com/office/powerpoint/2010/main" val="321567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190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Fast Fourier Transform: Part 1</vt:lpstr>
      <vt:lpstr>The Classic Algorithm Series</vt:lpstr>
      <vt:lpstr>Learning Goals and Objectives</vt:lpstr>
      <vt:lpstr>Pre Question</vt:lpstr>
      <vt:lpstr>The Fourier Transform: An Intuitive Look</vt:lpstr>
      <vt:lpstr>The Fourier Transform: The Math</vt:lpstr>
      <vt:lpstr>Jupyter Notebook Activity #1</vt:lpstr>
      <vt:lpstr>Applying the FFT</vt:lpstr>
      <vt:lpstr>Video of Tides from My Research</vt:lpstr>
      <vt:lpstr>Jupyter Notebook Activity #2</vt:lpstr>
      <vt:lpstr>Considering FFT’s Limitations</vt:lpstr>
      <vt:lpstr>The Nyquist Frequency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Transform: Part 1</dc:title>
  <dc:creator>Mike Wood</dc:creator>
  <cp:lastModifiedBy>Mike Wood</cp:lastModifiedBy>
  <cp:revision>3</cp:revision>
  <dcterms:created xsi:type="dcterms:W3CDTF">2022-04-19T23:23:04Z</dcterms:created>
  <dcterms:modified xsi:type="dcterms:W3CDTF">2022-04-20T03:20:20Z</dcterms:modified>
</cp:coreProperties>
</file>