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10"/>
  </p:notesMasterIdLst>
  <p:sldIdLst>
    <p:sldId id="256" r:id="rId2"/>
    <p:sldId id="260" r:id="rId3"/>
    <p:sldId id="257" r:id="rId4"/>
    <p:sldId id="261" r:id="rId5"/>
    <p:sldId id="258" r:id="rId6"/>
    <p:sldId id="262" r:id="rId7"/>
    <p:sldId id="263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2" d="100"/>
          <a:sy n="92" d="100"/>
        </p:scale>
        <p:origin x="-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10D36-5090-7C43-8FC5-54534178A6EF}" type="datetimeFigureOut">
              <a:rPr lang="en-US" smtClean="0"/>
              <a:t>10/14/11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8C0DC-8FBD-B140-A4DE-64C25B51FC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74CD-7959-FD4E-87AF-7514D0AA9FAD}" type="datetimeFigureOut">
              <a:rPr lang="en-US" smtClean="0"/>
              <a:t>10/14/11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9D37-9780-1D4D-B55F-9BAF6014A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74CD-7959-FD4E-87AF-7514D0AA9FAD}" type="datetimeFigureOut">
              <a:rPr lang="en-US" smtClean="0"/>
              <a:t>10/14/11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9D37-9780-1D4D-B55F-9BAF6014A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74CD-7959-FD4E-87AF-7514D0AA9FAD}" type="datetimeFigureOut">
              <a:rPr lang="en-US" smtClean="0"/>
              <a:t>10/14/11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9D37-9780-1D4D-B55F-9BAF6014A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74CD-7959-FD4E-87AF-7514D0AA9FAD}" type="datetimeFigureOut">
              <a:rPr lang="en-US" smtClean="0"/>
              <a:t>10/14/11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9D37-9780-1D4D-B55F-9BAF6014A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74CD-7959-FD4E-87AF-7514D0AA9FAD}" type="datetimeFigureOut">
              <a:rPr lang="en-US" smtClean="0"/>
              <a:t>10/14/11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9D37-9780-1D4D-B55F-9BAF6014A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74CD-7959-FD4E-87AF-7514D0AA9FAD}" type="datetimeFigureOut">
              <a:rPr lang="en-US" smtClean="0"/>
              <a:t>10/14/11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9D37-9780-1D4D-B55F-9BAF6014A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74CD-7959-FD4E-87AF-7514D0AA9FAD}" type="datetimeFigureOut">
              <a:rPr lang="en-US" smtClean="0"/>
              <a:t>10/14/11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9D37-9780-1D4D-B55F-9BAF6014A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74CD-7959-FD4E-87AF-7514D0AA9FAD}" type="datetimeFigureOut">
              <a:rPr lang="en-US" smtClean="0"/>
              <a:t>10/14/11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9D37-9780-1D4D-B55F-9BAF6014A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74CD-7959-FD4E-87AF-7514D0AA9FAD}" type="datetimeFigureOut">
              <a:rPr lang="en-US" smtClean="0"/>
              <a:t>10/14/11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9D37-9780-1D4D-B55F-9BAF6014A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74CD-7959-FD4E-87AF-7514D0AA9FAD}" type="datetimeFigureOut">
              <a:rPr lang="en-US" smtClean="0"/>
              <a:t>10/14/11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9D37-9780-1D4D-B55F-9BAF6014A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74CD-7959-FD4E-87AF-7514D0AA9FAD}" type="datetimeFigureOut">
              <a:rPr lang="en-US" smtClean="0"/>
              <a:t>10/14/11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9D37-9780-1D4D-B55F-9BAF6014A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674CD-7959-FD4E-87AF-7514D0AA9FAD}" type="datetimeFigureOut">
              <a:rPr lang="en-US" smtClean="0"/>
              <a:t>10/14/11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B9D37-9780-1D4D-B55F-9BAF6014A7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for better </a:t>
            </a:r>
            <a:r>
              <a:rPr lang="en-US" dirty="0" err="1" smtClean="0"/>
              <a:t>gaincal</a:t>
            </a:r>
            <a:r>
              <a:rPr lang="en-US" dirty="0" smtClean="0"/>
              <a:t>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Suspect that contributing factor to inaccuracy of gain calibration is the fitting algorithm</a:t>
            </a:r>
          </a:p>
          <a:p>
            <a:r>
              <a:rPr lang="en-US" dirty="0" smtClean="0"/>
              <a:t>Tried doing an interpolation on the underlying </a:t>
            </a:r>
            <a:r>
              <a:rPr lang="en-US" dirty="0" err="1" smtClean="0"/>
              <a:t>Vcal</a:t>
            </a:r>
            <a:r>
              <a:rPr lang="en-US" dirty="0" smtClean="0"/>
              <a:t> vs. ADC graph instead of a fit</a:t>
            </a:r>
          </a:p>
          <a:p>
            <a:r>
              <a:rPr lang="en-US" dirty="0" smtClean="0"/>
              <a:t>(this is from SPS data: untrimmed detectors)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15781"/>
            <a:ext cx="8229600" cy="1020763"/>
          </a:xfrm>
        </p:spPr>
        <p:txBody>
          <a:bodyPr/>
          <a:lstStyle/>
          <a:p>
            <a:r>
              <a:rPr lang="en-US" dirty="0" smtClean="0"/>
              <a:t>Required exactly 2 hits along 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329" y="853281"/>
            <a:ext cx="4954671" cy="476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0600"/>
            <a:ext cx="4648200" cy="44528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81800" y="58900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621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563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Required &gt;= 2 hits along 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963" y="888825"/>
            <a:ext cx="4862037" cy="4673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0600"/>
            <a:ext cx="4588992" cy="441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81800" y="58900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621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B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8683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Nhits</a:t>
            </a:r>
            <a:r>
              <a:rPr lang="en-US" dirty="0" smtClean="0"/>
              <a:t> == 2</a:t>
            </a:r>
          </a:p>
          <a:p>
            <a:r>
              <a:rPr lang="en-US" dirty="0" smtClean="0"/>
              <a:t>Still not perfect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621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4282733" cy="41169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972594"/>
            <a:ext cx="4267200" cy="41232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81800" y="58900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37237"/>
            <a:ext cx="8229600" cy="10207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115" y="1307570"/>
            <a:ext cx="4703885" cy="4529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8900" y="93823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21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B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3368"/>
            <a:ext cx="4648200" cy="44838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mtClean="0"/>
              <a:t>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639763"/>
          </a:xfrm>
        </p:spPr>
        <p:txBody>
          <a:bodyPr/>
          <a:lstStyle/>
          <a:p>
            <a:r>
              <a:rPr lang="en-US" dirty="0" smtClean="0"/>
              <a:t>From reduced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37237"/>
            <a:ext cx="8229600" cy="102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Red: Theory (based on mobility in H. </a:t>
            </a:r>
            <a:r>
              <a:rPr lang="en-US" dirty="0" err="1" smtClean="0"/>
              <a:t>Kagan’s</a:t>
            </a:r>
            <a:r>
              <a:rPr lang="en-US" dirty="0" smtClean="0"/>
              <a:t> Paper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644898"/>
            <a:ext cx="5410200" cy="51923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3129</TotalTime>
  <Words>96</Words>
  <Application>Microsoft Macintosh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Going for better gaincal results</vt:lpstr>
      <vt:lpstr>Before</vt:lpstr>
      <vt:lpstr>Before</vt:lpstr>
      <vt:lpstr>After</vt:lpstr>
      <vt:lpstr>After</vt:lpstr>
      <vt:lpstr>After</vt:lpstr>
      <vt:lpstr>After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</dc:creator>
  <cp:lastModifiedBy>Ma</cp:lastModifiedBy>
  <cp:revision>284</cp:revision>
  <dcterms:created xsi:type="dcterms:W3CDTF">2011-10-14T15:28:43Z</dcterms:created>
  <dcterms:modified xsi:type="dcterms:W3CDTF">2011-10-16T19:37:51Z</dcterms:modified>
</cp:coreProperties>
</file>