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3BBA-391C-2448-992E-B64FCD549256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5A60-F395-5F43-BC26-E157DE44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3BBA-391C-2448-992E-B64FCD549256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5A60-F395-5F43-BC26-E157DE44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3BBA-391C-2448-992E-B64FCD549256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5A60-F395-5F43-BC26-E157DE44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3BBA-391C-2448-992E-B64FCD549256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5A60-F395-5F43-BC26-E157DE44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3BBA-391C-2448-992E-B64FCD549256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5A60-F395-5F43-BC26-E157DE44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3BBA-391C-2448-992E-B64FCD549256}" type="datetimeFigureOut">
              <a:rPr lang="en-US" smtClean="0"/>
              <a:t>7/19/11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5A60-F395-5F43-BC26-E157DE44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3BBA-391C-2448-992E-B64FCD549256}" type="datetimeFigureOut">
              <a:rPr lang="en-US" smtClean="0"/>
              <a:t>7/19/11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5A60-F395-5F43-BC26-E157DE44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3BBA-391C-2448-992E-B64FCD549256}" type="datetimeFigureOut">
              <a:rPr lang="en-US" smtClean="0"/>
              <a:t>7/19/11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5A60-F395-5F43-BC26-E157DE44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3BBA-391C-2448-992E-B64FCD549256}" type="datetimeFigureOut">
              <a:rPr lang="en-US" smtClean="0"/>
              <a:t>7/19/11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5A60-F395-5F43-BC26-E157DE44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3BBA-391C-2448-992E-B64FCD549256}" type="datetimeFigureOut">
              <a:rPr lang="en-US" smtClean="0"/>
              <a:t>7/19/11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5A60-F395-5F43-BC26-E157DE44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3BBA-391C-2448-992E-B64FCD549256}" type="datetimeFigureOut">
              <a:rPr lang="en-US" smtClean="0"/>
              <a:t>7/19/11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5A60-F395-5F43-BC26-E157DE44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03BBA-391C-2448-992E-B64FCD549256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B5A60-F395-5F43-BC26-E157DE4411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u="sng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Critical Problems </a:t>
            </a:r>
            <a:r>
              <a:rPr lang="en-US" dirty="0" smtClean="0"/>
              <a:t>Encountered During Summer </a:t>
            </a:r>
            <a:r>
              <a:rPr lang="en-US" dirty="0" err="1" smtClean="0"/>
              <a:t>Testbeams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Hollingsworth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Problem #3:</a:t>
            </a:r>
            <a:br>
              <a:rPr lang="en-US" dirty="0" smtClean="0"/>
            </a:br>
            <a:r>
              <a:rPr lang="en-US" dirty="0" smtClean="0"/>
              <a:t>No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Trimming didn’t work for us</a:t>
            </a:r>
          </a:p>
          <a:p>
            <a:r>
              <a:rPr lang="en-US" dirty="0" smtClean="0"/>
              <a:t>Took Deans code (based on </a:t>
            </a:r>
            <a:r>
              <a:rPr lang="en-US" dirty="0" err="1" smtClean="0"/>
              <a:t>GainCal</a:t>
            </a:r>
            <a:r>
              <a:rPr lang="en-US" dirty="0" smtClean="0"/>
              <a:t>) and made modifications until it worked</a:t>
            </a:r>
          </a:p>
          <a:p>
            <a:pPr lvl="1"/>
            <a:r>
              <a:rPr lang="en-US" dirty="0" smtClean="0"/>
              <a:t>Suggest we use this method (faster and can re-analyze later)</a:t>
            </a:r>
          </a:p>
          <a:p>
            <a:r>
              <a:rPr lang="en-US" dirty="0" smtClean="0"/>
              <a:t>Never got “</a:t>
            </a:r>
            <a:r>
              <a:rPr lang="en-US" dirty="0" err="1" smtClean="0"/>
              <a:t>pretrimming</a:t>
            </a:r>
            <a:r>
              <a:rPr lang="en-US" dirty="0" smtClean="0"/>
              <a:t>” working</a:t>
            </a:r>
          </a:p>
          <a:p>
            <a:r>
              <a:rPr lang="en-US" dirty="0" smtClean="0"/>
              <a:t>No standard way to automatically load trim maps once they’ve been created</a:t>
            </a:r>
          </a:p>
          <a:p>
            <a:pPr lvl="1"/>
            <a:r>
              <a:rPr lang="en-US" dirty="0" smtClean="0"/>
              <a:t>Nearly all calibrations overwrite them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Problem #1:</a:t>
            </a:r>
            <a:br>
              <a:rPr lang="en-US" dirty="0" smtClean="0"/>
            </a:br>
            <a:r>
              <a:rPr lang="en-US" dirty="0" smtClean="0"/>
              <a:t>High sensitivity to digital voltage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Entire system doesn’t work at all unless it gets some ideal voltage</a:t>
            </a:r>
          </a:p>
          <a:p>
            <a:r>
              <a:rPr lang="en-US" dirty="0" smtClean="0"/>
              <a:t>As little as 100 mV of change can prevent the system from working at all</a:t>
            </a:r>
          </a:p>
          <a:p>
            <a:r>
              <a:rPr lang="en-US" dirty="0" smtClean="0"/>
              <a:t>Works sometimes, then dies for hours at a time, only to come back spontaneously later</a:t>
            </a:r>
          </a:p>
          <a:p>
            <a:r>
              <a:rPr lang="en-US" dirty="0" smtClean="0"/>
              <a:t>Temporary fix: Sense voltage at the connector--</a:t>
            </a:r>
            <a:r>
              <a:rPr lang="en-US" dirty="0" err="1" smtClean="0"/>
              <a:t>t’ing</a:t>
            </a:r>
            <a:r>
              <a:rPr lang="en-US" dirty="0" smtClean="0"/>
              <a:t> off in wire didn’t work</a:t>
            </a:r>
          </a:p>
          <a:p>
            <a:r>
              <a:rPr lang="en-US" dirty="0" smtClean="0"/>
              <a:t>Still dies randomly (in one of the ways described on following slides) on a timescale of 10 hours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Problem #2: </a:t>
            </a:r>
            <a:br>
              <a:rPr lang="en-US" dirty="0" smtClean="0"/>
            </a:br>
            <a:r>
              <a:rPr lang="en-US" dirty="0" smtClean="0"/>
              <a:t>“Spontaneous DOH Reset”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necessarily sure that it is actually a DOH reset</a:t>
            </a:r>
          </a:p>
          <a:p>
            <a:r>
              <a:rPr lang="en-US" dirty="0" smtClean="0"/>
              <a:t>Symptoms:</a:t>
            </a:r>
          </a:p>
          <a:p>
            <a:pPr lvl="1"/>
            <a:r>
              <a:rPr lang="en-US" dirty="0" smtClean="0"/>
              <a:t>System runs stably for relatively long period of time</a:t>
            </a:r>
          </a:p>
          <a:p>
            <a:pPr lvl="1"/>
            <a:r>
              <a:rPr lang="en-US" dirty="0" smtClean="0"/>
              <a:t>Scope trace suddenly drops to 0</a:t>
            </a:r>
          </a:p>
          <a:p>
            <a:pPr lvl="1"/>
            <a:r>
              <a:rPr lang="en-US" dirty="0" err="1" smtClean="0"/>
              <a:t>Powerup</a:t>
            </a:r>
            <a:r>
              <a:rPr lang="en-US" dirty="0" smtClean="0"/>
              <a:t> script sometimes brings it back, sometimes does not</a:t>
            </a:r>
          </a:p>
          <a:p>
            <a:pPr lvl="1"/>
            <a:r>
              <a:rPr lang="en-US" dirty="0" smtClean="0"/>
              <a:t>Power cycle fixes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Problem #3:</a:t>
            </a:r>
            <a:br>
              <a:rPr lang="en-US" dirty="0" smtClean="0"/>
            </a:br>
            <a:r>
              <a:rPr lang="en-US" dirty="0" smtClean="0"/>
              <a:t>HV Bias Questionable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were periods where the diamonds themselves seemed to die</a:t>
            </a:r>
          </a:p>
          <a:p>
            <a:r>
              <a:rPr lang="en-US" dirty="0" smtClean="0"/>
              <a:t>Fast-Ors worked for a long period of time and then went completely silent</a:t>
            </a:r>
          </a:p>
          <a:p>
            <a:r>
              <a:rPr lang="en-US" dirty="0" smtClean="0"/>
              <a:t>Resolution: Put resistor from shield of HV to closest metal structure—diamond came back to life</a:t>
            </a:r>
          </a:p>
          <a:p>
            <a:r>
              <a:rPr lang="en-US" dirty="0" smtClean="0"/>
              <a:t>Perhaps a misunderstanding of the CAEN grounded vs. floating scheme?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0"/>
            <a:ext cx="5638800" cy="422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1500"/>
            <a:ext cx="4495800" cy="1143000"/>
          </a:xfrm>
          <a:solidFill>
            <a:schemeClr val="bg1">
              <a:alpha val="74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Hardware Problem #4:</a:t>
            </a:r>
            <a:br>
              <a:rPr lang="en-US" dirty="0" smtClean="0"/>
            </a:br>
            <a:r>
              <a:rPr lang="en-US" dirty="0" smtClean="0"/>
              <a:t>“Cyclic TBM Failure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343400"/>
            <a:ext cx="8839200" cy="2286000"/>
          </a:xfrm>
          <a:solidFill>
            <a:schemeClr val="bg1">
              <a:alpha val="54000"/>
            </a:schemeClr>
          </a:solidFill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Can happen anytime, not necessarily only when sending commands</a:t>
            </a:r>
          </a:p>
          <a:p>
            <a:r>
              <a:rPr lang="en-US" dirty="0" smtClean="0"/>
              <a:t>Sometimes seems to trigger a DOH reset</a:t>
            </a:r>
          </a:p>
          <a:p>
            <a:r>
              <a:rPr lang="en-US" dirty="0" smtClean="0"/>
              <a:t>I observed this with the electrical setup also last year; TBM reset and ROC reset fixed it</a:t>
            </a:r>
          </a:p>
          <a:p>
            <a:pPr lvl="1"/>
            <a:r>
              <a:rPr lang="en-US" dirty="0" smtClean="0"/>
              <a:t>Didn’t try these at test beam, since most of the time, a DOH reset was sent shortly after</a:t>
            </a:r>
          </a:p>
          <a:p>
            <a:r>
              <a:rPr lang="en-US" dirty="0" smtClean="0"/>
              <a:t>Observation: this state seems to occur when CAEN is ramping down for a power cycle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Occurs often as part of startup procedure (not a problem when it happens here)</a:t>
            </a:r>
          </a:p>
          <a:p>
            <a:r>
              <a:rPr lang="en-US" dirty="0" smtClean="0"/>
              <a:t>Also occurs in the middle of data taking (is a problem)</a:t>
            </a:r>
          </a:p>
          <a:p>
            <a:r>
              <a:rPr lang="en-US" dirty="0" smtClean="0"/>
              <a:t>Sometimes </a:t>
            </a:r>
            <a:r>
              <a:rPr lang="en-US" dirty="0" err="1" smtClean="0"/>
              <a:t>powerup</a:t>
            </a:r>
            <a:r>
              <a:rPr lang="en-US" dirty="0" smtClean="0"/>
              <a:t> script works, sometimes power cycle required, sometimes neither fixed it</a:t>
            </a:r>
          </a:p>
          <a:p>
            <a:r>
              <a:rPr lang="en-US" dirty="0" smtClean="0"/>
              <a:t>In this state, Fast-OR continues to work fine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6875" t="17500" r="14375" b="25000"/>
          <a:stretch>
            <a:fillRect/>
          </a:stretch>
        </p:blipFill>
        <p:spPr>
          <a:xfrm>
            <a:off x="2667000" y="228600"/>
            <a:ext cx="64008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4267200" cy="1143000"/>
          </a:xfrm>
          <a:solidFill>
            <a:schemeClr val="bg1">
              <a:alpha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Hardware Problem #5:</a:t>
            </a:r>
            <a:br>
              <a:rPr lang="en-US" dirty="0" smtClean="0"/>
            </a:br>
            <a:r>
              <a:rPr lang="en-US" dirty="0" smtClean="0"/>
              <a:t>Strange TBM State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Problem #6:</a:t>
            </a:r>
            <a:br>
              <a:rPr lang="en-US" dirty="0" smtClean="0"/>
            </a:br>
            <a:r>
              <a:rPr lang="en-US" dirty="0" smtClean="0"/>
              <a:t>Not enough fully operational </a:t>
            </a:r>
            <a:r>
              <a:rPr lang="en-US" dirty="0" err="1" smtClean="0"/>
              <a:t>AOH’s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Nearly none of the </a:t>
            </a:r>
            <a:r>
              <a:rPr lang="en-US" dirty="0" err="1" smtClean="0"/>
              <a:t>AOHs</a:t>
            </a:r>
            <a:r>
              <a:rPr lang="en-US" dirty="0" smtClean="0"/>
              <a:t> we had available were 100% working</a:t>
            </a:r>
          </a:p>
          <a:p>
            <a:r>
              <a:rPr lang="en-US" dirty="0" smtClean="0"/>
              <a:t>Need more if we’re going to actually readout a full cassette</a:t>
            </a:r>
          </a:p>
          <a:p>
            <a:r>
              <a:rPr lang="en-US" dirty="0" smtClean="0"/>
              <a:t>DOH was possibly flakey too (still don’t understand the source of “spontaneous DOH resets”)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Problem #1:</a:t>
            </a:r>
            <a:br>
              <a:rPr lang="en-US" dirty="0" smtClean="0"/>
            </a:br>
            <a:r>
              <a:rPr lang="en-US" dirty="0" smtClean="0"/>
              <a:t>Interface still requires expert intervention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</a:t>
            </a:r>
            <a:r>
              <a:rPr lang="en-US" dirty="0" err="1" smtClean="0"/>
              <a:t>frontend</a:t>
            </a:r>
            <a:r>
              <a:rPr lang="en-US" dirty="0" smtClean="0"/>
              <a:t> makes it difficult to get up and running without having the people there who wrote the software</a:t>
            </a:r>
          </a:p>
          <a:p>
            <a:r>
              <a:rPr lang="en-US" dirty="0" smtClean="0"/>
              <a:t>Need final versions of code and documentation to back them up</a:t>
            </a:r>
          </a:p>
          <a:p>
            <a:r>
              <a:rPr lang="en-US" dirty="0" smtClean="0"/>
              <a:t>Need </a:t>
            </a:r>
            <a:r>
              <a:rPr lang="en-US" dirty="0" err="1" smtClean="0"/>
              <a:t>frontend</a:t>
            </a:r>
            <a:r>
              <a:rPr lang="en-US" dirty="0" smtClean="0"/>
              <a:t>—web interface would be nice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Problem #2:</a:t>
            </a:r>
            <a:br>
              <a:rPr lang="en-US" dirty="0" smtClean="0"/>
            </a:br>
            <a:r>
              <a:rPr lang="en-US" dirty="0" smtClean="0"/>
              <a:t>No “Database” of </a:t>
            </a:r>
            <a:r>
              <a:rPr lang="en-US" dirty="0" err="1" smtClean="0"/>
              <a:t>DACs</a:t>
            </a:r>
            <a:r>
              <a:rPr lang="en-US" dirty="0" smtClean="0"/>
              <a:t> for </a:t>
            </a:r>
            <a:r>
              <a:rPr lang="en-US" dirty="0" err="1" smtClean="0"/>
              <a:t>ROCs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Need a set of automatically loaded DAC files with optimized settings for each ROC</a:t>
            </a:r>
          </a:p>
          <a:p>
            <a:r>
              <a:rPr lang="en-US" dirty="0" smtClean="0"/>
              <a:t>Critical settings which differ largely from ROC to ROC (and are probably relatively solid):</a:t>
            </a:r>
          </a:p>
          <a:p>
            <a:pPr lvl="1"/>
            <a:r>
              <a:rPr lang="en-US" dirty="0" err="1" smtClean="0"/>
              <a:t>CalDel</a:t>
            </a:r>
            <a:endParaRPr lang="en-US" dirty="0" smtClean="0"/>
          </a:p>
          <a:p>
            <a:pPr lvl="1"/>
            <a:r>
              <a:rPr lang="en-US" dirty="0" err="1" smtClean="0"/>
              <a:t>Vthresh</a:t>
            </a:r>
            <a:endParaRPr lang="en-US" dirty="0" smtClean="0"/>
          </a:p>
          <a:p>
            <a:pPr lvl="1"/>
            <a:r>
              <a:rPr lang="en-US" dirty="0" err="1" smtClean="0"/>
              <a:t>Vtrim</a:t>
            </a:r>
            <a:endParaRPr lang="en-US" dirty="0" smtClean="0"/>
          </a:p>
          <a:p>
            <a:pPr lvl="1"/>
            <a:r>
              <a:rPr lang="en-US" dirty="0" err="1" smtClean="0"/>
              <a:t>VbiasPH</a:t>
            </a:r>
            <a:endParaRPr lang="en-US" dirty="0" smtClean="0"/>
          </a:p>
          <a:p>
            <a:pPr lvl="1"/>
            <a:r>
              <a:rPr lang="en-US" dirty="0" err="1" smtClean="0"/>
              <a:t>Ibias_ROC</a:t>
            </a:r>
            <a:endParaRPr lang="en-US" dirty="0" smtClean="0"/>
          </a:p>
          <a:p>
            <a:r>
              <a:rPr lang="en-US" dirty="0" smtClean="0"/>
              <a:t>We should optimize these by hand once and for all and keep up with the result (happens a few times per test beam right now)</a:t>
            </a:r>
          </a:p>
          <a:p>
            <a:r>
              <a:rPr lang="en-US" dirty="0" smtClean="0"/>
              <a:t>Need to define targets for each of these settings</a:t>
            </a:r>
          </a:p>
          <a:p>
            <a:pPr lvl="1"/>
            <a:r>
              <a:rPr lang="en-US" dirty="0" err="1" smtClean="0"/>
              <a:t>Ibias_ROC</a:t>
            </a:r>
            <a:r>
              <a:rPr lang="en-US" dirty="0" smtClean="0"/>
              <a:t>: Address levels at X mV above baseline</a:t>
            </a:r>
          </a:p>
          <a:p>
            <a:pPr lvl="1"/>
            <a:r>
              <a:rPr lang="en-US" dirty="0" err="1" smtClean="0"/>
              <a:t>CalDel</a:t>
            </a:r>
            <a:r>
              <a:rPr lang="en-US" dirty="0" smtClean="0"/>
              <a:t>: ROC responds to cal pulses from </a:t>
            </a:r>
            <a:r>
              <a:rPr lang="en-US" dirty="0" err="1" smtClean="0"/>
              <a:t>Vcal</a:t>
            </a:r>
            <a:r>
              <a:rPr lang="en-US" dirty="0" smtClean="0"/>
              <a:t> = 40 (low) to </a:t>
            </a:r>
            <a:r>
              <a:rPr lang="en-US" dirty="0" err="1" smtClean="0"/>
              <a:t>Vcal</a:t>
            </a:r>
            <a:r>
              <a:rPr lang="en-US" dirty="0" smtClean="0"/>
              <a:t> = 120 (high)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Write calibrations for these only if we find it necessary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654</Words>
  <Application>Microsoft Macintosh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Critical Problems Encountered During Summer Testbeams</vt:lpstr>
      <vt:lpstr>Hardware Problem #1: High sensitivity to digital voltage</vt:lpstr>
      <vt:lpstr>Hardware Problem #2:  “Spontaneous DOH Reset”</vt:lpstr>
      <vt:lpstr>Hardware Problem #3: HV Bias Questionable</vt:lpstr>
      <vt:lpstr>Hardware Problem #4: “Cyclic TBM Failure State”</vt:lpstr>
      <vt:lpstr>Hardware Problem #5: Strange TBM State</vt:lpstr>
      <vt:lpstr>Hardware Problem #6: Not enough fully operational AOH’s</vt:lpstr>
      <vt:lpstr>Software Problem #1: Interface still requires expert intervention</vt:lpstr>
      <vt:lpstr>Software Problem #2: No “Database” of DACs for ROCs</vt:lpstr>
      <vt:lpstr>Software Problem #3: No Trimming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Encountered During Summer Testbeams</dc:title>
  <dc:creator>Ma</dc:creator>
  <cp:lastModifiedBy>Ma</cp:lastModifiedBy>
  <cp:revision>12</cp:revision>
  <dcterms:created xsi:type="dcterms:W3CDTF">2011-07-20T00:38:05Z</dcterms:created>
  <dcterms:modified xsi:type="dcterms:W3CDTF">2011-07-20T02:08:13Z</dcterms:modified>
</cp:coreProperties>
</file>