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61" r:id="rId3"/>
    <p:sldId id="262" r:id="rId4"/>
    <p:sldId id="263" r:id="rId5"/>
    <p:sldId id="259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75" d="100"/>
          <a:sy n="75" d="100"/>
        </p:scale>
        <p:origin x="-13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AAE2-B3FB-DE44-B017-62B62C1C2FF4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BAC1-9CDE-A643-8ECE-9D04A72D2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AAE2-B3FB-DE44-B017-62B62C1C2FF4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BAC1-9CDE-A643-8ECE-9D04A72D2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AAE2-B3FB-DE44-B017-62B62C1C2FF4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BAC1-9CDE-A643-8ECE-9D04A72D2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AAE2-B3FB-DE44-B017-62B62C1C2FF4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BAC1-9CDE-A643-8ECE-9D04A72D2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AAE2-B3FB-DE44-B017-62B62C1C2FF4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BAC1-9CDE-A643-8ECE-9D04A72D2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AAE2-B3FB-DE44-B017-62B62C1C2FF4}" type="datetimeFigureOut">
              <a:rPr lang="en-US" smtClean="0"/>
              <a:t>7/19/11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BAC1-9CDE-A643-8ECE-9D04A72D2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AAE2-B3FB-DE44-B017-62B62C1C2FF4}" type="datetimeFigureOut">
              <a:rPr lang="en-US" smtClean="0"/>
              <a:t>7/19/11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BAC1-9CDE-A643-8ECE-9D04A72D2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AAE2-B3FB-DE44-B017-62B62C1C2FF4}" type="datetimeFigureOut">
              <a:rPr lang="en-US" smtClean="0"/>
              <a:t>7/19/11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BAC1-9CDE-A643-8ECE-9D04A72D2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AAE2-B3FB-DE44-B017-62B62C1C2FF4}" type="datetimeFigureOut">
              <a:rPr lang="en-US" smtClean="0"/>
              <a:t>7/19/11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BAC1-9CDE-A643-8ECE-9D04A72D2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AAE2-B3FB-DE44-B017-62B62C1C2FF4}" type="datetimeFigureOut">
              <a:rPr lang="en-US" smtClean="0"/>
              <a:t>7/19/11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BAC1-9CDE-A643-8ECE-9D04A72D2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AAE2-B3FB-DE44-B017-62B62C1C2FF4}" type="datetimeFigureOut">
              <a:rPr lang="en-US" smtClean="0"/>
              <a:t>7/19/11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BAC1-9CDE-A643-8ECE-9D04A72D23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3AAE2-B3FB-DE44-B017-62B62C1C2FF4}" type="datetimeFigureOut">
              <a:rPr lang="en-US" smtClean="0"/>
              <a:t>7/19/11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BAC1-9CDE-A643-8ECE-9D04A72D23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SPS Summer 2011 Summary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Hollingsworth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15962"/>
          </a:xfrm>
        </p:spPr>
        <p:txBody>
          <a:bodyPr/>
          <a:lstStyle/>
          <a:p>
            <a:pPr algn="l"/>
            <a:r>
              <a:rPr lang="en-US" sz="3200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6" y="3810000"/>
            <a:ext cx="8229600" cy="294631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Used 3 plane telescope + </a:t>
            </a:r>
            <a:r>
              <a:rPr lang="en-US" dirty="0" err="1" smtClean="0"/>
              <a:t>optoboard</a:t>
            </a:r>
            <a:r>
              <a:rPr lang="en-US" dirty="0" smtClean="0"/>
              <a:t> with backwards ALT chips</a:t>
            </a:r>
          </a:p>
          <a:p>
            <a:r>
              <a:rPr lang="en-US" dirty="0" smtClean="0"/>
              <a:t>Trigger created from scope probe and NIM logic (not from FED coincidence trigger)</a:t>
            </a:r>
          </a:p>
          <a:p>
            <a:r>
              <a:rPr lang="en-US" dirty="0" smtClean="0"/>
              <a:t>Trigger was sent to </a:t>
            </a:r>
            <a:r>
              <a:rPr lang="en-US" dirty="0" err="1" smtClean="0"/>
              <a:t>TTCci</a:t>
            </a:r>
            <a:r>
              <a:rPr lang="en-US" dirty="0" smtClean="0"/>
              <a:t>, retransmitted to trigger Zurich telescope, and two data streams were synced with FED trigger counter &lt;-&gt; </a:t>
            </a:r>
            <a:r>
              <a:rPr lang="en-US" dirty="0" err="1" smtClean="0"/>
              <a:t>scaler</a:t>
            </a:r>
            <a:r>
              <a:rPr lang="en-US" dirty="0" smtClean="0"/>
              <a:t> in Zurich Telescope VME crate</a:t>
            </a:r>
          </a:p>
          <a:p>
            <a:r>
              <a:rPr lang="en-US" dirty="0" smtClean="0"/>
              <a:t>Same Fiber and Power Supply used as was used for </a:t>
            </a:r>
            <a:r>
              <a:rPr lang="en-US" dirty="0" err="1" smtClean="0"/>
              <a:t>casette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Goals: Measure Lorentz Drift and spatial resolution—extension of last year’s program with less multiple scattering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3151" y="1371600"/>
            <a:ext cx="5587562" cy="2235281"/>
            <a:chOff x="762000" y="1961912"/>
            <a:chExt cx="2209800" cy="628888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2000" y="2144475"/>
              <a:ext cx="2209800" cy="1588"/>
            </a:xfrm>
            <a:prstGeom prst="straightConnector1">
              <a:avLst/>
            </a:prstGeom>
            <a:ln w="4445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5400000">
              <a:off x="675759" y="2275959"/>
              <a:ext cx="628888" cy="794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 flipV="1">
              <a:off x="1381542" y="2071589"/>
              <a:ext cx="284916" cy="152400"/>
            </a:xfrm>
            <a:prstGeom prst="line">
              <a:avLst/>
            </a:prstGeom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905153" y="2275959"/>
              <a:ext cx="628888" cy="794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2124353" y="2275959"/>
              <a:ext cx="628888" cy="794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276753" y="2275959"/>
              <a:ext cx="628888" cy="794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1606828" y="2074903"/>
              <a:ext cx="291544" cy="152400"/>
            </a:xfrm>
            <a:prstGeom prst="line">
              <a:avLst/>
            </a:prstGeom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1835427" y="2068275"/>
              <a:ext cx="291544" cy="152400"/>
            </a:xfrm>
            <a:prstGeom prst="line">
              <a:avLst/>
            </a:prstGeom>
            <a:ln w="444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/>
          <p:nvPr/>
        </p:nvCxnSpPr>
        <p:spPr>
          <a:xfrm rot="10800000" flipV="1">
            <a:off x="4400596" y="990600"/>
            <a:ext cx="578021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8616" y="685800"/>
            <a:ext cx="2717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Trigger: Fast-OR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5002" y="914400"/>
            <a:ext cx="2401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Zurich Telescope</a:t>
            </a:r>
          </a:p>
          <a:p>
            <a:r>
              <a:rPr lang="en-US" sz="2400" dirty="0" smtClean="0">
                <a:solidFill>
                  <a:srgbClr val="800000"/>
                </a:solidFill>
              </a:rPr>
              <a:t>PLT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76006" y="2781300"/>
            <a:ext cx="204917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ROCs</a:t>
            </a:r>
            <a:r>
              <a:rPr lang="en-US" dirty="0" smtClean="0"/>
              <a:t> @ 20 deg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Assembly inside Magnet</a:t>
            </a:r>
            <a:endParaRPr lang="en-US" dirty="0"/>
          </a:p>
        </p:txBody>
      </p:sp>
      <p:pic>
        <p:nvPicPr>
          <p:cNvPr id="4" name="Content Placeholder 3" descr="Matt-in-Magn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973133"/>
            <a:ext cx="7848600" cy="588486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Telescope Assembly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924800" cy="59452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B-Field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Magnetic field is in barrel configuration, B-field parallel to the floor</a:t>
            </a:r>
          </a:p>
          <a:p>
            <a:r>
              <a:rPr lang="en-US" dirty="0" smtClean="0"/>
              <a:t>Drift is in the </a:t>
            </a:r>
            <a:r>
              <a:rPr lang="en-US" smtClean="0"/>
              <a:t>row direction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4800" y="2819400"/>
            <a:ext cx="8458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33448" y="1854199"/>
            <a:ext cx="666752" cy="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14398" y="2108200"/>
            <a:ext cx="666752" cy="158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46148" y="2387600"/>
            <a:ext cx="666752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" y="1651000"/>
            <a:ext cx="602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Drift</a:t>
            </a:r>
          </a:p>
          <a:p>
            <a:pPr algn="r"/>
            <a:r>
              <a:rPr lang="en-US" dirty="0" smtClean="0"/>
              <a:t>E</a:t>
            </a:r>
          </a:p>
          <a:p>
            <a:pPr algn="r"/>
            <a:r>
              <a:rPr lang="en-US" dirty="0" smtClean="0"/>
              <a:t>B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772641" y="1651000"/>
            <a:ext cx="3067049" cy="2150921"/>
            <a:chOff x="3409951" y="2247900"/>
            <a:chExt cx="1466849" cy="1028701"/>
          </a:xfrm>
        </p:grpSpPr>
        <p:cxnSp>
          <p:nvCxnSpPr>
            <p:cNvPr id="9" name="Straight Connector 8"/>
            <p:cNvCxnSpPr/>
            <p:nvPr/>
          </p:nvCxnSpPr>
          <p:spPr>
            <a:xfrm rot="16200000" flipH="1">
              <a:off x="3810000" y="2514600"/>
              <a:ext cx="838200" cy="685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3758684" y="2806185"/>
              <a:ext cx="445532" cy="49530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25957" y="261392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X</a:t>
              </a:r>
              <a:endPara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V="1">
              <a:off x="3385066" y="2343149"/>
              <a:ext cx="697469" cy="64770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270514" y="2578681"/>
              <a:ext cx="406400" cy="250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Row</a:t>
              </a:r>
              <a:endParaRPr lang="en-US" sz="28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6200000" flipV="1">
              <a:off x="4053186" y="2284114"/>
              <a:ext cx="326430" cy="25400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6200000" flipH="1">
              <a:off x="4546600" y="2895600"/>
              <a:ext cx="368300" cy="2921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rot="5400000">
            <a:off x="3492499" y="1495136"/>
            <a:ext cx="635000" cy="83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91816" y="914400"/>
            <a:ext cx="17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ROC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Summary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 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 Track</a:t>
                      </a:r>
                      <a:r>
                        <a:rPr lang="en-US" baseline="0" dirty="0" smtClean="0"/>
                        <a:t> in Strips ( &gt;= 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+3</a:t>
                      </a:r>
                      <a:r>
                        <a:rPr lang="en-US" baseline="0" dirty="0" smtClean="0"/>
                        <a:t> Tesla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94941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-3 Tesla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70199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15632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</a:t>
                      </a:r>
                      <a:r>
                        <a:rPr lang="en-US" baseline="0" dirty="0" smtClean="0"/>
                        <a:t>r B (+2, -2 +1)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133332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36389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baseline="0" dirty="0" smtClean="0"/>
                        <a:t> Tesla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25829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362833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99973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3434131"/>
            <a:ext cx="5041900" cy="34238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3700" y="3810000"/>
            <a:ext cx="364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 Runs above have been checked for data quality</a:t>
            </a:r>
          </a:p>
          <a:p>
            <a:pPr>
              <a:buFontTx/>
              <a:buChar char="-"/>
            </a:pPr>
            <a:r>
              <a:rPr lang="en-US" sz="2400" dirty="0" smtClean="0"/>
              <a:t> Analysis just beginning, but preliminary checks imply consistency -&gt; 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5715000"/>
            <a:ext cx="364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(No quality cuts yet performed, no gain calibration included, no alignment… very preliminary)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224</Words>
  <Application>Microsoft Macintosh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SPS Summer 2011 Summary</vt:lpstr>
      <vt:lpstr>Setup</vt:lpstr>
      <vt:lpstr>Full Assembly inside Magnet</vt:lpstr>
      <vt:lpstr>Telescope Assembly</vt:lpstr>
      <vt:lpstr>B-Field Direction</vt:lpstr>
      <vt:lpstr>Run 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from SPS</dc:title>
  <dc:creator>Ma</dc:creator>
  <cp:lastModifiedBy>Ma</cp:lastModifiedBy>
  <cp:revision>55</cp:revision>
  <dcterms:created xsi:type="dcterms:W3CDTF">2011-07-19T15:40:42Z</dcterms:created>
  <dcterms:modified xsi:type="dcterms:W3CDTF">2011-07-20T00:26:18Z</dcterms:modified>
</cp:coreProperties>
</file>