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C215-8937-1147-B9CB-F7E7B5997125}" type="datetimeFigureOut">
              <a:rPr lang="en-US" smtClean="0"/>
              <a:pPr/>
              <a:t>7/1/11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70BF-6249-194A-9124-C14DC9655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SPS Test Beam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B-Field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Magnetic field is in barrel configuration, B-field parallel to the floor</a:t>
            </a:r>
          </a:p>
          <a:p>
            <a:r>
              <a:rPr lang="en-US" dirty="0" smtClean="0"/>
              <a:t>Drift is in the </a:t>
            </a:r>
            <a:r>
              <a:rPr lang="en-US" smtClean="0"/>
              <a:t>row direction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2819400"/>
            <a:ext cx="845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3810000" y="2514600"/>
            <a:ext cx="8382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758684" y="2806185"/>
            <a:ext cx="445532" cy="495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3385066" y="2343149"/>
            <a:ext cx="697469" cy="6477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3448" y="1854199"/>
            <a:ext cx="666752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4398" y="2108200"/>
            <a:ext cx="666752" cy="15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6148" y="2387600"/>
            <a:ext cx="666752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1651000"/>
            <a:ext cx="602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Drift</a:t>
            </a:r>
          </a:p>
          <a:p>
            <a:pPr algn="r"/>
            <a:r>
              <a:rPr lang="en-US" dirty="0" smtClean="0"/>
              <a:t>E</a:t>
            </a:r>
          </a:p>
          <a:p>
            <a:pPr algn="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8300" y="24765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4053186" y="2284114"/>
            <a:ext cx="326430" cy="2540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546600" y="2895600"/>
            <a:ext cx="368300" cy="292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762000" y="2144475"/>
            <a:ext cx="2209800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578412"/>
            <a:ext cx="2819400" cy="11321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Get System Working</a:t>
            </a:r>
          </a:p>
          <a:p>
            <a:r>
              <a:rPr lang="en-US" sz="1800" dirty="0" smtClean="0"/>
              <a:t>No B-Field</a:t>
            </a:r>
          </a:p>
          <a:p>
            <a:r>
              <a:rPr lang="en-US" sz="1800" dirty="0" smtClean="0"/>
              <a:t>Alignment for strips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75759" y="2275959"/>
            <a:ext cx="6288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1381542" y="2071589"/>
            <a:ext cx="284916" cy="1524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905153" y="2275959"/>
            <a:ext cx="6288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124353" y="2275959"/>
            <a:ext cx="6288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76753" y="2275959"/>
            <a:ext cx="628888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606828" y="2074903"/>
            <a:ext cx="291544" cy="1524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835427" y="2068275"/>
            <a:ext cx="291544" cy="1524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699" y="1219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29000" y="5334000"/>
            <a:ext cx="3352800" cy="1132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Use the best plane as determined by 1)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Tilted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~10 degrees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Alignment</a:t>
            </a:r>
            <a:r>
              <a:rPr lang="en-US" sz="3200" dirty="0" smtClean="0"/>
              <a:t> with PLT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30534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7699" y="5530731"/>
            <a:ext cx="2209800" cy="628888"/>
            <a:chOff x="838199" y="2979339"/>
            <a:chExt cx="2209800" cy="628888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838199" y="3161902"/>
              <a:ext cx="2209800" cy="1588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51958" y="3293386"/>
              <a:ext cx="628888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600200" y="2979339"/>
              <a:ext cx="381000" cy="6957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981352" y="3293386"/>
              <a:ext cx="628888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00552" y="3293386"/>
              <a:ext cx="628888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352952" y="3293386"/>
              <a:ext cx="628888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600200" y="3152217"/>
              <a:ext cx="381000" cy="6957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600200" y="3304617"/>
              <a:ext cx="381000" cy="6957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0" y="27432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40386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" y="432240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90600" y="3053435"/>
            <a:ext cx="19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1197412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29000" y="2856704"/>
            <a:ext cx="3505200" cy="113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 smtClean="0"/>
              <a:t>Take data with B field to measure Lorentz smearing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field values: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+3T, +2T, +1T, then -3T, -2T, -1T, finishing with 0T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8900" y="11938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Amount of Data Needed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38900" y="1684398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many as necessary to get system under control</a:t>
            </a: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96100" y="585600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~100k events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96100" y="296110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200</a:t>
            </a:r>
            <a:r>
              <a:rPr lang="en-US" dirty="0" err="1" smtClean="0"/>
              <a:t>k</a:t>
            </a:r>
            <a:r>
              <a:rPr lang="en-US" dirty="0" smtClean="0"/>
              <a:t> at +- full</a:t>
            </a:r>
          </a:p>
          <a:p>
            <a:pPr algn="ctr"/>
            <a:r>
              <a:rPr lang="en-US" dirty="0" smtClean="0"/>
              <a:t>100k at +-1, +-2</a:t>
            </a:r>
          </a:p>
          <a:p>
            <a:pPr algn="ctr"/>
            <a:r>
              <a:rPr lang="en-US" dirty="0" smtClean="0"/>
              <a:t>200k at 0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525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800" y="55307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90600" y="4358161"/>
            <a:ext cx="198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429000" y="4127263"/>
            <a:ext cx="2819400" cy="1132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Measure spatial resolution with charge sharing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38900" y="450707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million events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Data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0200"/>
            <a:ext cx="8229600" cy="3255963"/>
          </a:xfrm>
        </p:spPr>
        <p:txBody>
          <a:bodyPr/>
          <a:lstStyle/>
          <a:p>
            <a:r>
              <a:rPr lang="en-US" dirty="0" smtClean="0"/>
              <a:t>Expect readout can handle at least 100 Hz (pessimistic)</a:t>
            </a:r>
          </a:p>
          <a:p>
            <a:r>
              <a:rPr lang="en-US" dirty="0" smtClean="0"/>
              <a:t>90,000 events per hour</a:t>
            </a:r>
          </a:p>
          <a:p>
            <a:r>
              <a:rPr lang="en-US" dirty="0" smtClean="0"/>
              <a:t>Full program as previously described lasts ~23 hours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781800" cy="12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2286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Duty Cycle: 20%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B-field orientation? Max field (+ and -)? Ramp time?</a:t>
            </a:r>
          </a:p>
          <a:p>
            <a:r>
              <a:rPr lang="en-US" dirty="0" smtClean="0"/>
              <a:t>Distance from counting room to setup?</a:t>
            </a:r>
          </a:p>
          <a:p>
            <a:r>
              <a:rPr lang="en-US" dirty="0" smtClean="0"/>
              <a:t>Can we go in earlier to setup?  If not in the beam line, can we go to the counting room?</a:t>
            </a:r>
          </a:p>
          <a:p>
            <a:r>
              <a:rPr lang="en-US" dirty="0" smtClean="0"/>
              <a:t>Remaining paperwork? Safety inspection?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246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SPS Test Beam Plan</vt:lpstr>
      <vt:lpstr>B-Field Direction</vt:lpstr>
      <vt:lpstr>Main Phases</vt:lpstr>
      <vt:lpstr>Expected Data Rates</vt:lpstr>
      <vt:lpstr>Questions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Test Beam Plan</dc:title>
  <dc:creator>Ma</dc:creator>
  <cp:lastModifiedBy>Ma</cp:lastModifiedBy>
  <cp:revision>71</cp:revision>
  <dcterms:created xsi:type="dcterms:W3CDTF">2011-07-01T10:31:09Z</dcterms:created>
  <dcterms:modified xsi:type="dcterms:W3CDTF">2011-07-01T23:31:36Z</dcterms:modified>
</cp:coreProperties>
</file>