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22860000" cy="73152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46" d="100"/>
          <a:sy n="46" d="100"/>
        </p:scale>
        <p:origin x="-152" y="-1040"/>
      </p:cViewPr>
      <p:guideLst>
        <p:guide orient="horz" pos="2304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272454"/>
            <a:ext cx="1943100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145280"/>
            <a:ext cx="160020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0250" y="585894"/>
            <a:ext cx="7715250" cy="12483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585894"/>
            <a:ext cx="22764750" cy="12483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4700694"/>
            <a:ext cx="19431000" cy="145288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3100495"/>
            <a:ext cx="19431000" cy="160019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413760"/>
            <a:ext cx="15240000" cy="965538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35500" y="3413760"/>
            <a:ext cx="15240000" cy="965538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2947"/>
            <a:ext cx="205740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37454"/>
            <a:ext cx="10100470" cy="682413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319867"/>
            <a:ext cx="10100470" cy="4214707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1637454"/>
            <a:ext cx="10104438" cy="682413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2319867"/>
            <a:ext cx="10104438" cy="4214707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291253"/>
            <a:ext cx="7520783" cy="123952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6" y="291254"/>
            <a:ext cx="12779375" cy="624332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2" y="1530774"/>
            <a:ext cx="7520783" cy="500380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5120640"/>
            <a:ext cx="13716000" cy="60452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653627"/>
            <a:ext cx="13716000" cy="438912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5725161"/>
            <a:ext cx="13716000" cy="85851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292947"/>
            <a:ext cx="20574000" cy="12192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706880"/>
            <a:ext cx="20574000" cy="4827694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780107"/>
            <a:ext cx="5334000" cy="38946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CD2C-8C77-674D-8DE9-6E1E4B0AA95B}" type="datetimeFigureOut">
              <a:rPr lang="en-US" smtClean="0"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6780107"/>
            <a:ext cx="7239000" cy="38946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6780107"/>
            <a:ext cx="5334000" cy="38946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7E3F-D116-6E40-A570-22776FEC05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950" y="1634632"/>
            <a:ext cx="2159000" cy="487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PMT1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950" y="2244232"/>
            <a:ext cx="2159000" cy="487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PMT2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2174240" y="1609089"/>
            <a:ext cx="3525520" cy="1181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Discriminator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>
            <a:off x="2520950" y="1878472"/>
            <a:ext cx="825500" cy="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>
            <a:off x="2520950" y="2488072"/>
            <a:ext cx="825500" cy="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27550" y="1837405"/>
            <a:ext cx="2603500" cy="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4550" y="1309085"/>
            <a:ext cx="26035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PMT1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54550" y="1918685"/>
            <a:ext cx="26035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PMT2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27550" y="2506838"/>
            <a:ext cx="2603500" cy="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5400000">
            <a:off x="6050986" y="1498036"/>
            <a:ext cx="3607927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Coincidence:</a:t>
            </a:r>
          </a:p>
          <a:p>
            <a:pPr algn="ctr"/>
            <a:r>
              <a:rPr lang="en-US" dirty="0" smtClean="0"/>
              <a:t>PMT1 &amp; PMT2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15350" y="1594625"/>
            <a:ext cx="26035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6565899" y="5124450"/>
            <a:ext cx="2438400" cy="1181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V2718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94700" y="5334847"/>
            <a:ext cx="32766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 0 (</a:t>
            </a:r>
            <a:r>
              <a:rPr lang="en-US" dirty="0" err="1" smtClean="0"/>
              <a:t>Pulser</a:t>
            </a:r>
            <a:r>
              <a:rPr lang="en-US" dirty="0" smtClean="0"/>
              <a:t> A)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426450" y="5065186"/>
            <a:ext cx="269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01050" y="4495799"/>
            <a:ext cx="32766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 1 (Hold)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1664950" y="1463500"/>
            <a:ext cx="3607927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Logic:</a:t>
            </a:r>
          </a:p>
          <a:p>
            <a:pPr algn="ctr"/>
            <a:r>
              <a:rPr lang="en-US" dirty="0" smtClean="0"/>
              <a:t>TRIG &amp; (!HOLD)</a:t>
            </a:r>
            <a:endParaRPr lang="en-US" dirty="0"/>
          </a:p>
        </p:txBody>
      </p:sp>
      <p:cxnSp>
        <p:nvCxnSpPr>
          <p:cNvPr id="64" name="Straight Arrow Connector 63"/>
          <p:cNvCxnSpPr>
            <a:endCxn id="41" idx="1"/>
          </p:cNvCxnSpPr>
          <p:nvPr/>
        </p:nvCxnSpPr>
        <p:spPr>
          <a:xfrm rot="5400000" flipH="1" flipV="1">
            <a:off x="9920463" y="3322287"/>
            <a:ext cx="2942874" cy="546100"/>
          </a:xfrm>
          <a:prstGeom prst="straightConnector1">
            <a:avLst/>
          </a:prstGeom>
          <a:ln w="603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9" idx="0"/>
            <a:endCxn id="41" idx="1"/>
          </p:cNvCxnSpPr>
          <p:nvPr/>
        </p:nvCxnSpPr>
        <p:spPr>
          <a:xfrm flipV="1">
            <a:off x="8515350" y="2123900"/>
            <a:ext cx="3149600" cy="34537"/>
          </a:xfrm>
          <a:prstGeom prst="straightConnector1">
            <a:avLst/>
          </a:prstGeom>
          <a:ln w="603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4249400" y="5243834"/>
            <a:ext cx="3607927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Logic:</a:t>
            </a:r>
          </a:p>
          <a:p>
            <a:pPr algn="ctr"/>
            <a:r>
              <a:rPr lang="en-US" dirty="0" smtClean="0"/>
              <a:t>GTRIG | </a:t>
            </a:r>
            <a:r>
              <a:rPr lang="en-US" dirty="0" err="1" smtClean="0"/>
              <a:t>Pulser</a:t>
            </a:r>
            <a:r>
              <a:rPr lang="en-US" dirty="0" smtClean="0"/>
              <a:t> A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8394700" y="5995247"/>
            <a:ext cx="5854700" cy="1"/>
          </a:xfrm>
          <a:prstGeom prst="straightConnector1">
            <a:avLst/>
          </a:prstGeom>
          <a:ln w="603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2"/>
          </p:cNvCxnSpPr>
          <p:nvPr/>
        </p:nvCxnSpPr>
        <p:spPr>
          <a:xfrm rot="16200000" flipH="1">
            <a:off x="12902441" y="3350773"/>
            <a:ext cx="2459534" cy="1326588"/>
          </a:xfrm>
          <a:prstGeom prst="straightConnector1">
            <a:avLst/>
          </a:prstGeom>
          <a:ln w="603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3603037">
            <a:off x="13711449" y="3632828"/>
            <a:ext cx="161204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GTRIG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0" idx="3"/>
          </p:cNvCxnSpPr>
          <p:nvPr/>
        </p:nvCxnSpPr>
        <p:spPr>
          <a:xfrm flipV="1">
            <a:off x="17857327" y="2784300"/>
            <a:ext cx="1040273" cy="3119934"/>
          </a:xfrm>
          <a:prstGeom prst="straightConnector1">
            <a:avLst/>
          </a:prstGeom>
          <a:ln w="603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7434458">
            <a:off x="17685264" y="4211107"/>
            <a:ext cx="24246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FINAL-TRIG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8205023" y="1411112"/>
            <a:ext cx="3607927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V551b TRIG Line In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</dc:creator>
  <cp:lastModifiedBy>Ma</cp:lastModifiedBy>
  <cp:revision>4</cp:revision>
  <dcterms:created xsi:type="dcterms:W3CDTF">2011-05-25T04:29:08Z</dcterms:created>
  <dcterms:modified xsi:type="dcterms:W3CDTF">2011-05-25T05:07:39Z</dcterms:modified>
</cp:coreProperties>
</file>