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0EA17-22A3-854B-A1DE-FDA43C589AF4}" type="datetimeFigureOut">
              <a:rPr lang="en-US" smtClean="0"/>
              <a:pPr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A3E9-81CA-3140-83C0-CF2940F71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PLT Web Control Interface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web framework is based upon the python distribution that comes with CMSSW</a:t>
            </a:r>
          </a:p>
          <a:p>
            <a:r>
              <a:rPr lang="en-US" dirty="0" smtClean="0"/>
              <a:t>Added one python package called </a:t>
            </a:r>
            <a:r>
              <a:rPr lang="en-US" dirty="0" err="1" smtClean="0"/>
              <a:t>Django</a:t>
            </a:r>
            <a:r>
              <a:rPr lang="en-US" dirty="0" smtClean="0"/>
              <a:t> to handle web request/response</a:t>
            </a:r>
          </a:p>
          <a:p>
            <a:r>
              <a:rPr lang="en-US" dirty="0" smtClean="0"/>
              <a:t>Can interface easily with the BRM online framework later (although does not yet)</a:t>
            </a:r>
          </a:p>
          <a:p>
            <a:pPr lvl="1"/>
            <a:r>
              <a:rPr lang="en-US" dirty="0" smtClean="0"/>
              <a:t>Core of BRM online monitoring is </a:t>
            </a:r>
            <a:r>
              <a:rPr lang="en-US" dirty="0" err="1" smtClean="0"/>
              <a:t>DipCache</a:t>
            </a:r>
            <a:r>
              <a:rPr lang="en-US" dirty="0" smtClean="0"/>
              <a:t> (written by me), which serves cached data as xml, decoupled from any other software system</a:t>
            </a:r>
          </a:p>
          <a:p>
            <a:pPr lvl="1"/>
            <a:r>
              <a:rPr lang="en-US" dirty="0" smtClean="0"/>
              <a:t>Will make a plot using this interface + BRM framework and present on Monday</a:t>
            </a:r>
          </a:p>
          <a:p>
            <a:r>
              <a:rPr lang="en-US" dirty="0" smtClean="0"/>
              <a:t>Living in </a:t>
            </a:r>
            <a:r>
              <a:rPr lang="en-US" dirty="0" err="1" smtClean="0"/>
              <a:t>cmsplt/frontend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Monitor overall status</a:t>
            </a:r>
          </a:p>
          <a:p>
            <a:pPr lvl="1"/>
            <a:r>
              <a:rPr lang="en-US" dirty="0" smtClean="0"/>
              <a:t>Uptime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Lumi</a:t>
            </a:r>
            <a:r>
              <a:rPr lang="en-US" dirty="0" smtClean="0"/>
              <a:t>” (fake number at the moment)</a:t>
            </a:r>
          </a:p>
          <a:p>
            <a:pPr lvl="1"/>
            <a:r>
              <a:rPr lang="en-US" dirty="0" smtClean="0"/>
              <a:t>Currently running calibrations</a:t>
            </a:r>
          </a:p>
          <a:p>
            <a:pPr lvl="1"/>
            <a:r>
              <a:rPr lang="en-US" dirty="0" smtClean="0"/>
              <a:t>Currently running data run</a:t>
            </a:r>
          </a:p>
          <a:p>
            <a:r>
              <a:rPr lang="en-US" dirty="0" smtClean="0"/>
              <a:t>Job queue</a:t>
            </a:r>
          </a:p>
          <a:p>
            <a:pPr lvl="1"/>
            <a:r>
              <a:rPr lang="en-US" dirty="0" smtClean="0"/>
              <a:t>Submit calibrations/data runs to run back-to-back</a:t>
            </a:r>
          </a:p>
          <a:p>
            <a:pPr lvl="1"/>
            <a:r>
              <a:rPr lang="en-US" dirty="0" smtClean="0"/>
              <a:t>Cancel/delay/pause queue</a:t>
            </a:r>
          </a:p>
          <a:p>
            <a:r>
              <a:rPr lang="en-US" dirty="0" smtClean="0"/>
              <a:t>Start/stop calibration runs</a:t>
            </a:r>
          </a:p>
          <a:p>
            <a:r>
              <a:rPr lang="en-US" dirty="0" smtClean="0"/>
              <a:t>Assign calibration runs to data sets</a:t>
            </a:r>
          </a:p>
          <a:p>
            <a:r>
              <a:rPr lang="en-US" dirty="0" smtClean="0"/>
              <a:t>Manage multiple configurations</a:t>
            </a:r>
          </a:p>
          <a:p>
            <a:r>
              <a:rPr lang="en-US" dirty="0" smtClean="0"/>
              <a:t>Authentication (can’t do anything unless you sign in)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Header/Console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229600" cy="27813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Shows uptime, trigger rate, data taken and last data run</a:t>
            </a:r>
          </a:p>
          <a:p>
            <a:pPr lvl="1"/>
            <a:r>
              <a:rPr lang="en-US" dirty="0" smtClean="0"/>
              <a:t>(trigger rate is fake at the moment, since we don’t have any underlying DAQ software to provide it)</a:t>
            </a:r>
          </a:p>
          <a:p>
            <a:r>
              <a:rPr lang="en-US" dirty="0" smtClean="0"/>
              <a:t>Includes navigation</a:t>
            </a:r>
          </a:p>
          <a:p>
            <a:r>
              <a:rPr lang="en-US" dirty="0" smtClean="0"/>
              <a:t>Login info/current time</a:t>
            </a:r>
          </a:p>
          <a:p>
            <a:r>
              <a:rPr lang="en-US" dirty="0" smtClean="0"/>
              <a:t>Appears on all pages ( so I won’t include it in future screenshots to save space)</a:t>
            </a:r>
          </a:p>
          <a:p>
            <a:r>
              <a:rPr lang="en-US" dirty="0" smtClean="0"/>
              <a:t>There is also a “console” (right-hand side) which includes any error or info messages which are generated during use of the interface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2527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2895600" cy="5440362"/>
          </a:xfrm>
        </p:spPr>
        <p:txBody>
          <a:bodyPr/>
          <a:lstStyle/>
          <a:p>
            <a:r>
              <a:rPr lang="en-US" sz="2400" dirty="0" smtClean="0"/>
              <a:t>Includes </a:t>
            </a:r>
            <a:r>
              <a:rPr lang="en-US" sz="2400" dirty="0" err="1" smtClean="0"/>
              <a:t>Lumi</a:t>
            </a:r>
            <a:r>
              <a:rPr lang="en-US" sz="2400" dirty="0" smtClean="0"/>
              <a:t> Plot vs. time (fake data now, will later be filled by </a:t>
            </a:r>
            <a:r>
              <a:rPr lang="en-US" sz="2400" dirty="0" err="1" smtClean="0"/>
              <a:t>DipCache</a:t>
            </a:r>
            <a:r>
              <a:rPr lang="en-US" sz="2400" dirty="0" smtClean="0"/>
              <a:t> through BRM framework)</a:t>
            </a:r>
          </a:p>
          <a:p>
            <a:r>
              <a:rPr lang="en-US" sz="2400" dirty="0" smtClean="0"/>
              <a:t>Also includes things like most recent cal run, most recent data run, etc (not pictured)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31077"/>
          <a:stretch>
            <a:fillRect/>
          </a:stretch>
        </p:blipFill>
        <p:spPr>
          <a:xfrm>
            <a:off x="2743200" y="1263894"/>
            <a:ext cx="6400800" cy="5594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Manage Configurations (through “Configuration” objects stored in DB)</a:t>
            </a:r>
          </a:p>
          <a:p>
            <a:r>
              <a:rPr lang="en-US" dirty="0" smtClean="0"/>
              <a:t>At the moment, manages different configurations by pointing to different directories which include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Can be interfaced with Anthony’s versioning code that way</a:t>
            </a:r>
          </a:p>
          <a:p>
            <a:pPr lvl="1"/>
            <a:r>
              <a:rPr lang="en-US" dirty="0" smtClean="0"/>
              <a:t>Can be easily extended to keep the entire configuration in DB</a:t>
            </a:r>
          </a:p>
          <a:p>
            <a:r>
              <a:rPr lang="en-US" dirty="0" smtClean="0"/>
              <a:t>Configurations are associated with calibration runs and data runs in the DB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5410200" cy="3294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New Calibration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Creates a “</a:t>
            </a:r>
            <a:r>
              <a:rPr lang="en-US" dirty="0" err="1" smtClean="0"/>
              <a:t>CalibrationSet</a:t>
            </a:r>
            <a:r>
              <a:rPr lang="en-US" dirty="0" smtClean="0"/>
              <a:t>”, which is stored in a database, which is a collection of “Calibrations” (also stored in a database)</a:t>
            </a:r>
          </a:p>
          <a:p>
            <a:r>
              <a:rPr lang="en-US" dirty="0" smtClean="0"/>
              <a:t>Later associated with “</a:t>
            </a:r>
            <a:r>
              <a:rPr lang="en-US" dirty="0" err="1" smtClean="0"/>
              <a:t>DataRun</a:t>
            </a:r>
            <a:r>
              <a:rPr lang="en-US" dirty="0" smtClean="0"/>
              <a:t>” objects (again stored in database) so that one can associate appropriate calibration runs with data runs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47750"/>
            <a:ext cx="7300214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99917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Creates a new Data Run with the specified trigger scheme, </a:t>
            </a:r>
            <a:r>
              <a:rPr lang="en-US" dirty="0" err="1" smtClean="0"/>
              <a:t>daq</a:t>
            </a:r>
            <a:r>
              <a:rPr lang="en-US" dirty="0" smtClean="0"/>
              <a:t> mode and associated calibration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237517"/>
            <a:ext cx="6527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was developed at UT (no real system to test it on) so we will have to test it on a test stand</a:t>
            </a:r>
          </a:p>
          <a:p>
            <a:r>
              <a:rPr lang="en-US" dirty="0" smtClean="0"/>
              <a:t>Full configuration in DB (?)</a:t>
            </a:r>
          </a:p>
          <a:p>
            <a:pPr lvl="1"/>
            <a:r>
              <a:rPr lang="en-US" dirty="0" smtClean="0"/>
              <a:t>Maybe don’t want to do this since </a:t>
            </a:r>
            <a:r>
              <a:rPr lang="en-US" dirty="0" err="1" smtClean="0"/>
              <a:t>config</a:t>
            </a:r>
            <a:r>
              <a:rPr lang="en-US" dirty="0" smtClean="0"/>
              <a:t> files can be </a:t>
            </a:r>
            <a:r>
              <a:rPr lang="en-US" dirty="0" err="1" smtClean="0"/>
              <a:t>diffed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Easy to add </a:t>
            </a:r>
            <a:r>
              <a:rPr lang="en-US" smtClean="0"/>
              <a:t>in later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481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PLT Web Control Interface Prototype</vt:lpstr>
      <vt:lpstr>Overview</vt:lpstr>
      <vt:lpstr>Current Features</vt:lpstr>
      <vt:lpstr>Header/Console</vt:lpstr>
      <vt:lpstr>Overall Status</vt:lpstr>
      <vt:lpstr>Configuration Managment</vt:lpstr>
      <vt:lpstr>Create New Calibration Run</vt:lpstr>
      <vt:lpstr>New Data Run</vt:lpstr>
      <vt:lpstr>To-Do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PLT Web Control Interface Prototype</dc:title>
  <dc:creator>M H</dc:creator>
  <cp:lastModifiedBy>M H</cp:lastModifiedBy>
  <cp:revision>11</cp:revision>
  <dcterms:created xsi:type="dcterms:W3CDTF">2011-04-18T13:42:51Z</dcterms:created>
  <dcterms:modified xsi:type="dcterms:W3CDTF">2011-04-18T13:45:05Z</dcterms:modified>
</cp:coreProperties>
</file>