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C9FB9-2953-0445-A4E2-6C4446F39858}" type="datetimeFigureOut">
              <a:rPr lang="en-US" smtClean="0"/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1524-8A59-0E4C-B294-EB10F6E969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B748-87F2-694A-8A68-86A8C1776C32}" type="datetimeFigureOut">
              <a:rPr lang="en-US" smtClean="0"/>
              <a:t>8/19/11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BDE5-C353-F340-A5AA-C6C4F0888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4A63-64A8-394B-995F-4E58D424E84F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9A21-AB7A-0043-A959-3D15526DA01C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8252-B48D-A545-A53B-7533CDE716AE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2183-A7DE-2949-8281-E2E2006A1805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96A4-3449-A347-9F09-C5E260608470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269-31C0-5E46-A8EF-A1485072D1E4}" type="datetime1">
              <a:rPr lang="en-US" smtClean="0"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195-A29C-9B42-87E7-09CF8F3E3250}" type="datetime1">
              <a:rPr lang="en-US" smtClean="0"/>
              <a:t>8/19/11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A7AE-26C2-0741-A497-08D6896CEA78}" type="datetime1">
              <a:rPr lang="en-US" smtClean="0"/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09AF-6A4B-D14C-A4C0-F5CBAB19E795}" type="datetime1">
              <a:rPr lang="en-US" smtClean="0"/>
              <a:t>8/19/11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2130-203D-4E45-876D-E033974E5DDA}" type="datetime1">
              <a:rPr lang="en-US" smtClean="0"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0556-BE84-4A45-BE45-58D7AAD86226}" type="datetime1">
              <a:rPr lang="en-US" smtClean="0"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F735-13F1-8D4A-B278-755304068D09}" type="datetime1">
              <a:rPr lang="en-US" smtClean="0"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97E7-6B5A-9E4A-BB1A-D9AAEB9804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Architecture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</a:p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way to easily pass results from one calibration to another</a:t>
            </a:r>
          </a:p>
          <a:p>
            <a:r>
              <a:rPr lang="en-US" dirty="0" smtClean="0"/>
              <a:t>Global state (</a:t>
            </a:r>
            <a:r>
              <a:rPr lang="en-US" dirty="0" err="1" smtClean="0"/>
              <a:t>DACs</a:t>
            </a:r>
            <a:r>
              <a:rPr lang="en-US" dirty="0" smtClean="0"/>
              <a:t>, AOH bias..) needs to be known in each calibration</a:t>
            </a:r>
          </a:p>
          <a:p>
            <a:r>
              <a:rPr lang="en-US" dirty="0" smtClean="0"/>
              <a:t>Modifications to global state should be kept up with and passed on to</a:t>
            </a:r>
          </a:p>
          <a:p>
            <a:pPr lvl="1"/>
            <a:r>
              <a:rPr lang="en-US" dirty="0" smtClean="0"/>
              <a:t>Calibrations need it</a:t>
            </a:r>
          </a:p>
          <a:p>
            <a:pPr lvl="1"/>
            <a:r>
              <a:rPr lang="en-US" dirty="0" smtClean="0"/>
              <a:t>DB needs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 Framework Object: </a:t>
            </a:r>
            <a:r>
              <a:rPr lang="en-US" dirty="0" err="1" smtClean="0"/>
              <a:t>CassetteSettings</a:t>
            </a:r>
            <a:endParaRPr lang="en-US" dirty="0" smtClean="0"/>
          </a:p>
          <a:p>
            <a:r>
              <a:rPr lang="en-US" dirty="0" smtClean="0"/>
              <a:t>Keeps up with a table of</a:t>
            </a:r>
          </a:p>
          <a:p>
            <a:pPr lvl="1"/>
            <a:r>
              <a:rPr lang="en-US" dirty="0" smtClean="0"/>
              <a:t>DACS per roc</a:t>
            </a:r>
          </a:p>
          <a:p>
            <a:pPr lvl="1"/>
            <a:r>
              <a:rPr lang="en-US" dirty="0" smtClean="0"/>
              <a:t>Slow Hub Parameters</a:t>
            </a:r>
          </a:p>
          <a:p>
            <a:pPr lvl="1"/>
            <a:r>
              <a:rPr lang="en-US" dirty="0" smtClean="0"/>
              <a:t>Trims per roc</a:t>
            </a:r>
          </a:p>
          <a:p>
            <a:pPr lvl="1"/>
            <a:r>
              <a:rPr lang="en-US" dirty="0" smtClean="0"/>
              <a:t>DCOL states per roc</a:t>
            </a:r>
          </a:p>
          <a:p>
            <a:r>
              <a:rPr lang="en-US" dirty="0" smtClean="0"/>
              <a:t>Each Calibration will be fed one of these objects on either construction or Init() (preferences?)</a:t>
            </a:r>
          </a:p>
          <a:p>
            <a:r>
              <a:rPr lang="en-US" dirty="0" smtClean="0"/>
              <a:t>After Calibration(), the </a:t>
            </a:r>
            <a:r>
              <a:rPr lang="en-US" dirty="0" err="1" smtClean="0"/>
              <a:t>calib</a:t>
            </a:r>
            <a:r>
              <a:rPr lang="en-US" dirty="0" smtClean="0"/>
              <a:t> objects will return another </a:t>
            </a:r>
            <a:r>
              <a:rPr lang="en-US" dirty="0" err="1" smtClean="0"/>
              <a:t>CassetteSettings</a:t>
            </a:r>
            <a:r>
              <a:rPr lang="en-US" dirty="0" smtClean="0"/>
              <a:t> from a </a:t>
            </a:r>
            <a:r>
              <a:rPr lang="en-US" dirty="0" err="1" smtClean="0"/>
              <a:t>GetCassetteSettings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Similar mechanism for FED (use </a:t>
            </a:r>
            <a:r>
              <a:rPr lang="en-US" dirty="0" err="1" smtClean="0"/>
              <a:t>FedCard</a:t>
            </a:r>
            <a:r>
              <a:rPr lang="en-US" dirty="0" smtClean="0"/>
              <a:t> instead)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UI’s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UI will be calling each of the calibrations, and keeping up with these Settings objects as it goes</a:t>
            </a:r>
          </a:p>
          <a:p>
            <a:r>
              <a:rPr lang="en-US" dirty="0" smtClean="0"/>
              <a:t>The resulting settings object is kept up with at each step</a:t>
            </a:r>
          </a:p>
          <a:p>
            <a:r>
              <a:rPr lang="en-US" dirty="0" smtClean="0"/>
              <a:t>The final settings are calculated based on a cascade merger</a:t>
            </a:r>
          </a:p>
          <a:p>
            <a:r>
              <a:rPr lang="en-US" dirty="0" smtClean="0"/>
              <a:t>Settings serialized into JSON blob and stored in DB as such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013619" y="1981200"/>
            <a:ext cx="7139781" cy="411162"/>
            <a:chOff x="967581" y="1981200"/>
            <a:chExt cx="7139781" cy="411162"/>
          </a:xfrm>
        </p:grpSpPr>
        <p:sp>
          <p:nvSpPr>
            <p:cNvPr id="5" name="Rectangle 4"/>
            <p:cNvSpPr/>
            <p:nvPr/>
          </p:nvSpPr>
          <p:spPr>
            <a:xfrm>
              <a:off x="967581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62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46238" y="2994819"/>
            <a:ext cx="3459162" cy="411162"/>
            <a:chOff x="1669257" y="2994819"/>
            <a:chExt cx="3459162" cy="411162"/>
          </a:xfrm>
        </p:grpSpPr>
        <p:sp>
          <p:nvSpPr>
            <p:cNvPr id="10" name="Rectangle 9"/>
            <p:cNvSpPr/>
            <p:nvPr/>
          </p:nvSpPr>
          <p:spPr>
            <a:xfrm>
              <a:off x="1669257" y="2994819"/>
              <a:ext cx="411162" cy="411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1257" y="2994819"/>
              <a:ext cx="411162" cy="411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7257" y="2994819"/>
              <a:ext cx="411162" cy="411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05200" y="3810000"/>
            <a:ext cx="3733800" cy="411162"/>
            <a:chOff x="3382962" y="4038600"/>
            <a:chExt cx="3733800" cy="411162"/>
          </a:xfrm>
        </p:grpSpPr>
        <p:sp>
          <p:nvSpPr>
            <p:cNvPr id="13" name="Rectangle 12"/>
            <p:cNvSpPr/>
            <p:nvPr/>
          </p:nvSpPr>
          <p:spPr>
            <a:xfrm>
              <a:off x="3382962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5600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3619" y="4876800"/>
            <a:ext cx="7139781" cy="411162"/>
            <a:chOff x="967581" y="1981200"/>
            <a:chExt cx="7139781" cy="411162"/>
          </a:xfrm>
        </p:grpSpPr>
        <p:sp>
          <p:nvSpPr>
            <p:cNvPr id="25" name="Rectangle 24"/>
            <p:cNvSpPr/>
            <p:nvPr/>
          </p:nvSpPr>
          <p:spPr>
            <a:xfrm>
              <a:off x="967581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718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48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96200" y="1981200"/>
              <a:ext cx="411162" cy="4111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22438" y="4876800"/>
            <a:ext cx="3382962" cy="411162"/>
            <a:chOff x="1745457" y="2994819"/>
            <a:chExt cx="3382962" cy="411162"/>
          </a:xfrm>
        </p:grpSpPr>
        <p:sp>
          <p:nvSpPr>
            <p:cNvPr id="31" name="Rectangle 30"/>
            <p:cNvSpPr/>
            <p:nvPr/>
          </p:nvSpPr>
          <p:spPr>
            <a:xfrm>
              <a:off x="1745457" y="2994819"/>
              <a:ext cx="411162" cy="411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17257" y="2994819"/>
              <a:ext cx="411162" cy="411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35362" y="4876800"/>
            <a:ext cx="3733800" cy="411162"/>
            <a:chOff x="3382962" y="4038600"/>
            <a:chExt cx="3733800" cy="411162"/>
          </a:xfrm>
        </p:grpSpPr>
        <p:sp>
          <p:nvSpPr>
            <p:cNvPr id="39" name="Rectangle 38"/>
            <p:cNvSpPr/>
            <p:nvPr/>
          </p:nvSpPr>
          <p:spPr>
            <a:xfrm>
              <a:off x="3382962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91200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5600" y="4038600"/>
              <a:ext cx="411162" cy="4111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57200" y="2743200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3400" y="3656012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9438" y="4495800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" y="1417638"/>
            <a:ext cx="8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 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590" y="2810153"/>
            <a:ext cx="8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" y="3810000"/>
            <a:ext cx="8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8238" y="4876800"/>
            <a:ext cx="411162" cy="41116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08238" y="3810000"/>
            <a:ext cx="411162" cy="41116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calls which set </a:t>
            </a:r>
            <a:r>
              <a:rPr lang="en-US" dirty="0" err="1" smtClean="0"/>
              <a:t>DACs</a:t>
            </a:r>
            <a:r>
              <a:rPr lang="en-US" dirty="0" smtClean="0"/>
              <a:t> will go through this object, so we are sure of the state of the system at anytime</a:t>
            </a:r>
          </a:p>
          <a:p>
            <a:r>
              <a:rPr lang="en-US" dirty="0" smtClean="0"/>
              <a:t>Scripts modify “current” settings objects and then write out the changed </a:t>
            </a:r>
            <a:r>
              <a:rPr lang="en-US" dirty="0" err="1" smtClean="0"/>
              <a:t>DACs</a:t>
            </a:r>
            <a:endParaRPr lang="en-US" dirty="0" smtClean="0"/>
          </a:p>
          <a:p>
            <a:r>
              <a:rPr lang="en-US" dirty="0" smtClean="0"/>
              <a:t>Each transition will be saved as separate entry in DB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calibrations will communicate all results via a small set of classes</a:t>
            </a:r>
          </a:p>
          <a:p>
            <a:pPr lvl="1"/>
            <a:r>
              <a:rPr lang="en-US" dirty="0" err="1" smtClean="0"/>
              <a:t>PixelFEDCard</a:t>
            </a:r>
            <a:endParaRPr lang="en-US" dirty="0" smtClean="0"/>
          </a:p>
          <a:p>
            <a:pPr lvl="1"/>
            <a:r>
              <a:rPr lang="en-US" dirty="0" err="1" smtClean="0"/>
              <a:t>PLTFedCard</a:t>
            </a:r>
            <a:r>
              <a:rPr lang="en-US" dirty="0" smtClean="0"/>
              <a:t>[]</a:t>
            </a:r>
          </a:p>
          <a:p>
            <a:pPr lvl="1"/>
            <a:r>
              <a:rPr lang="en-US" dirty="0" err="1" smtClean="0"/>
              <a:t>CassetteSettings</a:t>
            </a:r>
            <a:endParaRPr lang="en-US" dirty="0" smtClean="0"/>
          </a:p>
          <a:p>
            <a:r>
              <a:rPr lang="en-US" dirty="0" smtClean="0"/>
              <a:t>These three classes will be passed to all calibrations on startup and returned from the calibration on completion (with changes)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to SLC5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Basically just need to change basic data types to </a:t>
            </a:r>
            <a:r>
              <a:rPr lang="en-US" dirty="0" err="1" smtClean="0"/>
              <a:t>typedef’ed</a:t>
            </a:r>
            <a:r>
              <a:rPr lang="en-US" dirty="0" smtClean="0"/>
              <a:t> ones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64-bit: </a:t>
            </a:r>
            <a:r>
              <a:rPr lang="en-US" dirty="0" err="1" smtClean="0"/>
              <a:t>sizeof(unsigned</a:t>
            </a:r>
            <a:r>
              <a:rPr lang="en-US" dirty="0" smtClean="0"/>
              <a:t> long)</a:t>
            </a:r>
          </a:p>
          <a:p>
            <a:pPr lvl="1">
              <a:buNone/>
            </a:pPr>
            <a:r>
              <a:rPr lang="en-US" dirty="0" smtClean="0"/>
              <a:t>				(const int)8</a:t>
            </a:r>
          </a:p>
          <a:p>
            <a:pPr lvl="1">
              <a:buNone/>
            </a:pPr>
            <a:r>
              <a:rPr lang="en-US" dirty="0" smtClean="0"/>
              <a:t>32</a:t>
            </a:r>
            <a:r>
              <a:rPr lang="en-US" dirty="0" smtClean="0"/>
              <a:t>-bit: </a:t>
            </a:r>
            <a:r>
              <a:rPr lang="en-US" dirty="0" err="1" smtClean="0"/>
              <a:t>sizeof(unsigned</a:t>
            </a:r>
            <a:r>
              <a:rPr lang="en-US" dirty="0" smtClean="0"/>
              <a:t> long)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/>
              <a:t>(const int)4</a:t>
            </a:r>
          </a:p>
          <a:p>
            <a:pPr lvl="1">
              <a:buNone/>
            </a:pPr>
            <a:r>
              <a:rPr lang="en-US" dirty="0" smtClean="0"/>
              <a:t>All Systems: </a:t>
            </a:r>
            <a:r>
              <a:rPr lang="en-US" dirty="0" err="1" smtClean="0"/>
              <a:t>sizeof(UInt_t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			(const int)4</a:t>
            </a:r>
          </a:p>
          <a:p>
            <a:pPr lvl="1">
              <a:buNone/>
            </a:pPr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97E7-6B5A-9E4A-BB1A-D9AAEB9804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355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UI Architecture Issues</vt:lpstr>
      <vt:lpstr>Some Concerns</vt:lpstr>
      <vt:lpstr>Solution</vt:lpstr>
      <vt:lpstr>UI’s Involvement</vt:lpstr>
      <vt:lpstr>Cascade</vt:lpstr>
      <vt:lpstr>Other comments</vt:lpstr>
      <vt:lpstr>Summary</vt:lpstr>
      <vt:lpstr>Porting to SLC5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</dc:creator>
  <cp:lastModifiedBy>Ma</cp:lastModifiedBy>
  <cp:revision>5</cp:revision>
  <dcterms:created xsi:type="dcterms:W3CDTF">2011-08-19T04:29:58Z</dcterms:created>
  <dcterms:modified xsi:type="dcterms:W3CDTF">2011-08-19T14:02:56Z</dcterms:modified>
</cp:coreProperties>
</file>