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0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A3A2F-7C43-FE4B-BFBF-8533DB1560CA}" type="datetimeFigureOut">
              <a:rPr lang="en-US" smtClean="0"/>
              <a:t>8/3/11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C8D5-B4B1-4A46-974C-38EDD82123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57A49-C99F-9445-8A16-E962D4AEB30A}" type="datetimeFigureOut">
              <a:rPr lang="en-US" smtClean="0"/>
              <a:t>8/3/11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31EC8-24A2-4B43-81C1-C375BD707A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5B1B-4A11-AD48-B4DD-EDAC9C5C6358}" type="datetime1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74E5-BB43-6543-8035-2B52AAA379DE}" type="datetime1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21FD-247A-0042-B30B-2947006BF85F}" type="datetime1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564C-0C94-EA43-9B3D-DC0B16F110AF}" type="datetime1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2A20-8DC4-604D-9F12-5084A0E4DF3E}" type="datetime1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272-7B32-A846-BE94-7AC29A274323}" type="datetime1">
              <a:rPr lang="en-US" smtClean="0"/>
              <a:t>8/3/11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C6F-B759-1249-9C5A-E47106195E6F}" type="datetime1">
              <a:rPr lang="en-US" smtClean="0"/>
              <a:t>8/3/11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C097-6671-A242-B371-818A53F1EF7E}" type="datetime1">
              <a:rPr lang="en-US" smtClean="0"/>
              <a:t>8/3/11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E5A-C89B-DC48-8EFC-83D9AAF4DA26}" type="datetime1">
              <a:rPr lang="en-US" smtClean="0"/>
              <a:t>8/3/11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F4E7-8733-3649-BCCA-ABA0AD206DB3}" type="datetime1">
              <a:rPr lang="en-US" smtClean="0"/>
              <a:t>8/3/11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708E-3431-264C-8759-606AEBEF2162}" type="datetime1">
              <a:rPr lang="en-US" smtClean="0"/>
              <a:t>8/3/11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6038"/>
            <a:ext cx="533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B9B0-46CB-404C-9CCB-5B4CA02F4CA1}" type="datetime1">
              <a:rPr lang="en-US" smtClean="0"/>
              <a:t>8/3/11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0D5C-B125-AB46-A8DD-1E5D842579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PLT User Interface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Python-Based Web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594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Core functionality</a:t>
            </a:r>
          </a:p>
          <a:p>
            <a:pPr lvl="1"/>
            <a:r>
              <a:rPr lang="en-US" dirty="0" smtClean="0"/>
              <a:t>All functionality of startup scripts (Pulls </a:t>
            </a:r>
            <a:r>
              <a:rPr lang="en-US" dirty="0" err="1" smtClean="0"/>
              <a:t>DACs</a:t>
            </a:r>
            <a:r>
              <a:rPr lang="en-US" dirty="0" smtClean="0"/>
              <a:t> from DB)</a:t>
            </a:r>
          </a:p>
          <a:p>
            <a:pPr lvl="1"/>
            <a:r>
              <a:rPr lang="en-US" dirty="0" smtClean="0"/>
              <a:t>Run calibrations</a:t>
            </a:r>
          </a:p>
          <a:p>
            <a:pPr lvl="1"/>
            <a:r>
              <a:rPr lang="en-US" dirty="0" smtClean="0"/>
              <a:t>Start data runs</a:t>
            </a:r>
          </a:p>
          <a:p>
            <a:pPr lvl="1"/>
            <a:r>
              <a:rPr lang="en-US" dirty="0" smtClean="0"/>
              <a:t>Tie all of the above together in the DB</a:t>
            </a:r>
          </a:p>
          <a:p>
            <a:r>
              <a:rPr lang="en-US" dirty="0" smtClean="0"/>
              <a:t>Utilizes </a:t>
            </a:r>
            <a:r>
              <a:rPr lang="en-US" dirty="0" err="1" smtClean="0"/>
              <a:t>plt</a:t>
            </a:r>
            <a:r>
              <a:rPr lang="en-US" dirty="0" smtClean="0"/>
              <a:t> python library for doing the work</a:t>
            </a:r>
          </a:p>
          <a:p>
            <a:pPr lvl="1"/>
            <a:r>
              <a:rPr lang="en-US" dirty="0" smtClean="0"/>
              <a:t>Wrapper over existing C++ code</a:t>
            </a:r>
          </a:p>
          <a:p>
            <a:pPr lvl="1"/>
            <a:r>
              <a:rPr lang="en-US" dirty="0" smtClean="0"/>
              <a:t>All functionality can have a corresponding command line utility as well</a:t>
            </a:r>
          </a:p>
          <a:p>
            <a:r>
              <a:rPr lang="en-US" dirty="0" smtClean="0"/>
              <a:t>Runs calibrations as a collection in a given sequence</a:t>
            </a:r>
          </a:p>
          <a:p>
            <a:pPr lvl="1"/>
            <a:r>
              <a:rPr lang="en-US" dirty="0" smtClean="0"/>
              <a:t>Run, validate, run, validate…</a:t>
            </a:r>
          </a:p>
          <a:p>
            <a:r>
              <a:rPr lang="en-US" dirty="0" smtClean="0"/>
              <a:t>State machine integrated</a:t>
            </a:r>
          </a:p>
          <a:p>
            <a:pPr lvl="1"/>
            <a:r>
              <a:rPr lang="en-US" dirty="0" smtClean="0"/>
              <a:t>Global run in “Configuring” state shows configuration panel, in “Calibrating” state shows calibration panel etc.</a:t>
            </a:r>
          </a:p>
          <a:p>
            <a:pPr lvl="1"/>
            <a:r>
              <a:rPr lang="en-US" dirty="0" smtClean="0"/>
              <a:t>One global run allowed at a time (all others in DB must be in “stopped” state)</a:t>
            </a:r>
          </a:p>
          <a:p>
            <a:r>
              <a:rPr lang="en-US" dirty="0" smtClean="0"/>
              <a:t>Later features</a:t>
            </a:r>
          </a:p>
          <a:p>
            <a:pPr lvl="1"/>
            <a:r>
              <a:rPr lang="en-US" dirty="0" smtClean="0"/>
              <a:t>Dynamic feedback/DQM for calibrations</a:t>
            </a:r>
          </a:p>
          <a:p>
            <a:pPr lvl="1"/>
            <a:r>
              <a:rPr lang="en-US" dirty="0" smtClean="0"/>
              <a:t>Monitoring of data runs</a:t>
            </a:r>
          </a:p>
          <a:p>
            <a:pPr lvl="1"/>
            <a:r>
              <a:rPr lang="en-US" dirty="0" smtClean="0"/>
              <a:t>Plots</a:t>
            </a:r>
          </a:p>
          <a:p>
            <a:pPr lvl="1"/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25271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292475"/>
          </a:xfrm>
        </p:spPr>
        <p:txBody>
          <a:bodyPr>
            <a:normAutofit/>
          </a:bodyPr>
          <a:lstStyle/>
          <a:p>
            <a:r>
              <a:rPr lang="en-US" dirty="0" smtClean="0"/>
              <a:t>Much of the core functionality exists already but hasn’t been tested</a:t>
            </a:r>
          </a:p>
          <a:p>
            <a:r>
              <a:rPr lang="en-US" dirty="0" smtClean="0"/>
              <a:t>Need working test stand with someone around to power cycle and a way to get scope traces </a:t>
            </a:r>
            <a:r>
              <a:rPr lang="en-US" smtClean="0"/>
              <a:t>for development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ORM so that db backend is flexible (starts off with sqlite3, can switch to oracle or </a:t>
            </a:r>
            <a:r>
              <a:rPr lang="en-US" dirty="0" err="1" smtClean="0"/>
              <a:t>MySQL</a:t>
            </a:r>
            <a:r>
              <a:rPr lang="en-US" dirty="0" smtClean="0"/>
              <a:t> later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DB can be populated from files (each import is associated with a configuration ID)</a:t>
            </a:r>
          </a:p>
          <a:p>
            <a:r>
              <a:rPr lang="en-US" dirty="0" smtClean="0"/>
              <a:t>Calibration runs are collected together into a </a:t>
            </a:r>
            <a:r>
              <a:rPr lang="en-US" dirty="0" err="1" smtClean="0"/>
              <a:t>CalibrationSet</a:t>
            </a:r>
            <a:endParaRPr lang="en-US" dirty="0" smtClean="0"/>
          </a:p>
          <a:p>
            <a:r>
              <a:rPr lang="en-US" dirty="0" err="1" smtClean="0"/>
              <a:t>CalibrationSets</a:t>
            </a:r>
            <a:r>
              <a:rPr lang="en-US" dirty="0" smtClean="0"/>
              <a:t> are associated with data runs</a:t>
            </a:r>
          </a:p>
          <a:p>
            <a:r>
              <a:rPr lang="en-US" dirty="0" smtClean="0"/>
              <a:t>Raw calibration results saved into root files</a:t>
            </a:r>
          </a:p>
          <a:p>
            <a:r>
              <a:rPr lang="en-US" dirty="0" smtClean="0"/>
              <a:t>Root files versioned with Anthony’s framework</a:t>
            </a:r>
          </a:p>
          <a:p>
            <a:r>
              <a:rPr lang="en-US" dirty="0" smtClean="0"/>
              <a:t>High level results (fit coefficients, etc) saved directly into DB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XDAQ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deemed necessary, we can develop an </a:t>
            </a:r>
            <a:r>
              <a:rPr lang="en-US" dirty="0" err="1" smtClean="0"/>
              <a:t>xdaq</a:t>
            </a:r>
            <a:r>
              <a:rPr lang="en-US" dirty="0" smtClean="0"/>
              <a:t> proxy to the system</a:t>
            </a:r>
          </a:p>
          <a:p>
            <a:r>
              <a:rPr lang="en-US" dirty="0" smtClean="0"/>
              <a:t>Communicates with the primary system via SOAP messages</a:t>
            </a:r>
          </a:p>
          <a:p>
            <a:r>
              <a:rPr lang="en-US" dirty="0" smtClean="0"/>
              <a:t>Contains basic state machine, leaving the main work to the core server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XDAQ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0D5C-B125-AB46-A8DD-1E5D8425793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8839200" cy="6083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294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PLT User Interface Proposal</vt:lpstr>
      <vt:lpstr>Python-Based Web GUI</vt:lpstr>
      <vt:lpstr>Slide 3</vt:lpstr>
      <vt:lpstr>Database</vt:lpstr>
      <vt:lpstr>XDAQ Proxy</vt:lpstr>
      <vt:lpstr>XDAQ Proxy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PLT User Interface Proposal</dc:title>
  <dc:creator>Ma</dc:creator>
  <cp:lastModifiedBy>Ma</cp:lastModifiedBy>
  <cp:revision>8</cp:revision>
  <dcterms:created xsi:type="dcterms:W3CDTF">2011-08-03T17:40:08Z</dcterms:created>
  <dcterms:modified xsi:type="dcterms:W3CDTF">2011-08-03T21:22:14Z</dcterms:modified>
</cp:coreProperties>
</file>