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44" d="100"/>
          <a:sy n="144" d="100"/>
        </p:scale>
        <p:origin x="-1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BA981-64C6-044C-92EC-F445EC44822B}" type="datetimeFigureOut">
              <a:rPr lang="en-US" smtClean="0"/>
              <a:t>2/17/12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3537F-EFAA-164B-BB64-5F73576CF9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6DBFB-321F-1343-94E5-646BEF704C5E}" type="datetimeFigureOut">
              <a:rPr lang="en-US" smtClean="0"/>
              <a:t>2/17/12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894CB-7FD1-7242-A556-B88BA68C53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0EF3-58A8-FC4F-97A5-33762650ED5B}" type="datetime1">
              <a:rPr lang="en-US" smtClean="0"/>
              <a:t>2/17/12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E895-C63D-2C4A-A9CE-6EC258D56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2BCC-05B4-2F4A-9F85-FF0F6A00A8C5}" type="datetime1">
              <a:rPr lang="en-US" smtClean="0"/>
              <a:t>2/17/12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E895-C63D-2C4A-A9CE-6EC258D56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F744-23CE-1047-BBAE-D8D008C2CA1C}" type="datetime1">
              <a:rPr lang="en-US" smtClean="0"/>
              <a:t>2/17/12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E895-C63D-2C4A-A9CE-6EC258D56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95E8-3FF8-F44C-B17E-86B0FF9D746F}" type="datetime1">
              <a:rPr lang="en-US" smtClean="0"/>
              <a:t>2/17/12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E895-C63D-2C4A-A9CE-6EC258D56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B9CA-C3E8-D340-9424-758420C83F07}" type="datetime1">
              <a:rPr lang="en-US" smtClean="0"/>
              <a:t>2/17/12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E895-C63D-2C4A-A9CE-6EC258D56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D187-555D-234E-977A-DD4C9539026C}" type="datetime1">
              <a:rPr lang="en-US" smtClean="0"/>
              <a:t>2/17/12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E895-C63D-2C4A-A9CE-6EC258D56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BBBD-994D-364C-A366-902E33D64926}" type="datetime1">
              <a:rPr lang="en-US" smtClean="0"/>
              <a:t>2/17/12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E895-C63D-2C4A-A9CE-6EC258D56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7906-88C4-F04F-AD13-5FF7D96EA45D}" type="datetime1">
              <a:rPr lang="en-US" smtClean="0"/>
              <a:t>2/17/12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E895-C63D-2C4A-A9CE-6EC258D56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0D58-1CD9-764B-A93B-05210643816C}" type="datetime1">
              <a:rPr lang="en-US" smtClean="0"/>
              <a:t>2/17/12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E895-C63D-2C4A-A9CE-6EC258D56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0BF9-41F6-EC45-8486-60551CF10187}" type="datetime1">
              <a:rPr lang="en-US" smtClean="0"/>
              <a:t>2/17/12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E895-C63D-2C4A-A9CE-6EC258D56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2503-F665-FC47-8D18-72CDD391A4E9}" type="datetime1">
              <a:rPr lang="en-US" smtClean="0"/>
              <a:t>2/17/12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E895-C63D-2C4A-A9CE-6EC258D56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30EED-BA0D-E94A-96E1-F13482D6183A}" type="datetime1">
              <a:rPr lang="en-US" smtClean="0"/>
              <a:t>2/17/12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BE895-C63D-2C4A-A9CE-6EC258D562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Interface Status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Hollingsworth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E895-C63D-2C4A-A9CE-6EC258D5622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Performs </a:t>
            </a:r>
            <a:r>
              <a:rPr lang="en-US" dirty="0" err="1" smtClean="0"/>
              <a:t>powerup</a:t>
            </a:r>
            <a:r>
              <a:rPr lang="en-US" dirty="0" smtClean="0"/>
              <a:t> procedure</a:t>
            </a:r>
          </a:p>
          <a:p>
            <a:pPr lvl="1"/>
            <a:r>
              <a:rPr lang="en-US" dirty="0" smtClean="0"/>
              <a:t>As of a month or so ago; changes?  Would be helpful to make up-to-date flow charts about this for a while at least</a:t>
            </a:r>
          </a:p>
          <a:p>
            <a:r>
              <a:rPr lang="en-US" dirty="0" smtClean="0"/>
              <a:t>Runs calibrations</a:t>
            </a:r>
          </a:p>
          <a:p>
            <a:pPr lvl="1"/>
            <a:r>
              <a:rPr lang="en-US" dirty="0" smtClean="0"/>
              <a:t>“Sample”, “Levels”, and “</a:t>
            </a:r>
            <a:r>
              <a:rPr lang="en-US" dirty="0" err="1" smtClean="0"/>
              <a:t>Ultrablack</a:t>
            </a:r>
            <a:r>
              <a:rPr lang="en-US" dirty="0" smtClean="0"/>
              <a:t>” work properly, all of the others have one problem or another that causes crashes due to </a:t>
            </a:r>
            <a:r>
              <a:rPr lang="en-US" dirty="0" err="1" smtClean="0"/>
              <a:t>seg</a:t>
            </a:r>
            <a:r>
              <a:rPr lang="en-US" dirty="0" smtClean="0"/>
              <a:t> faults at the end</a:t>
            </a:r>
          </a:p>
          <a:p>
            <a:pPr lvl="1"/>
            <a:r>
              <a:rPr lang="en-US" dirty="0" smtClean="0"/>
              <a:t>Saves reported results to database</a:t>
            </a:r>
          </a:p>
          <a:p>
            <a:pPr lvl="2"/>
            <a:r>
              <a:rPr lang="en-US" dirty="0" smtClean="0"/>
              <a:t>Reported results = Output Files, Changes to slow hub, changes to </a:t>
            </a:r>
            <a:r>
              <a:rPr lang="en-US" dirty="0" err="1" smtClean="0"/>
              <a:t>DACs</a:t>
            </a:r>
            <a:r>
              <a:rPr lang="en-US" dirty="0" smtClean="0"/>
              <a:t> etc</a:t>
            </a:r>
          </a:p>
          <a:p>
            <a:pPr lvl="1"/>
            <a:r>
              <a:rPr lang="en-US" dirty="0" smtClean="0"/>
              <a:t>Ensures system is in defined state before running calibrations</a:t>
            </a:r>
          </a:p>
          <a:p>
            <a:pPr lvl="2"/>
            <a:r>
              <a:rPr lang="en-US" dirty="0" smtClean="0"/>
              <a:t>Uses cascade merge of previous changes to the cassette, falling all the way back to the </a:t>
            </a:r>
            <a:r>
              <a:rPr lang="en-US" dirty="0" err="1" smtClean="0"/>
              <a:t>powerup</a:t>
            </a:r>
            <a:r>
              <a:rPr lang="en-US" dirty="0" smtClean="0"/>
              <a:t> settings if no modifications</a:t>
            </a:r>
          </a:p>
          <a:p>
            <a:pPr lvl="2"/>
            <a:r>
              <a:rPr lang="en-US" dirty="0" smtClean="0"/>
              <a:t>Also configures the Pixel FED (Framework feeds the PLT cards also, but they aren’t respected on the C++ side yet… can still run the </a:t>
            </a:r>
            <a:r>
              <a:rPr lang="en-US" dirty="0" err="1" smtClean="0"/>
              <a:t>calibs</a:t>
            </a:r>
            <a:r>
              <a:rPr lang="en-US" dirty="0" smtClean="0"/>
              <a:t> though)</a:t>
            </a:r>
          </a:p>
          <a:p>
            <a:pPr lvl="2"/>
            <a:r>
              <a:rPr lang="en-US" dirty="0" smtClean="0"/>
              <a:t>Sets up triggers properly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E895-C63D-2C4A-A9CE-6EC258D5622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RunManager</a:t>
            </a:r>
            <a:r>
              <a:rPr lang="en-US" dirty="0" smtClean="0"/>
              <a:t> now does the calibration running</a:t>
            </a:r>
          </a:p>
          <a:p>
            <a:r>
              <a:rPr lang="en-US" dirty="0" smtClean="0"/>
              <a:t>Fixed </a:t>
            </a:r>
            <a:r>
              <a:rPr lang="en-US" dirty="0" err="1" smtClean="0"/>
              <a:t>UltrablackCalibration</a:t>
            </a:r>
            <a:r>
              <a:rPr lang="en-US" dirty="0" smtClean="0"/>
              <a:t> &amp; </a:t>
            </a:r>
            <a:r>
              <a:rPr lang="en-US" dirty="0" err="1" smtClean="0"/>
              <a:t>LevelsCalibration</a:t>
            </a:r>
            <a:r>
              <a:rPr lang="en-US" dirty="0" smtClean="0"/>
              <a:t> </a:t>
            </a:r>
            <a:r>
              <a:rPr lang="en-US" dirty="0" err="1" smtClean="0"/>
              <a:t>seg</a:t>
            </a:r>
            <a:r>
              <a:rPr lang="en-US" dirty="0" smtClean="0"/>
              <a:t> faults</a:t>
            </a:r>
          </a:p>
          <a:p>
            <a:r>
              <a:rPr lang="en-US" dirty="0" err="1" smtClean="0"/>
              <a:t>LevelsCalibration</a:t>
            </a:r>
            <a:r>
              <a:rPr lang="en-US" dirty="0" smtClean="0"/>
              <a:t> output </a:t>
            </a:r>
            <a:r>
              <a:rPr lang="en-US" smtClean="0"/>
              <a:t>file location saved </a:t>
            </a:r>
            <a:r>
              <a:rPr lang="en-US" dirty="0" smtClean="0"/>
              <a:t>in DB</a:t>
            </a:r>
          </a:p>
          <a:p>
            <a:r>
              <a:rPr lang="en-US" dirty="0" smtClean="0"/>
              <a:t>Easier API for reporting to DB</a:t>
            </a:r>
          </a:p>
          <a:p>
            <a:pPr lvl="1"/>
            <a:r>
              <a:rPr lang="en-US" dirty="0" err="1" smtClean="0"/>
              <a:t>GetResult().SetDACValue(mFec</a:t>
            </a:r>
            <a:r>
              <a:rPr lang="en-US" dirty="0" smtClean="0"/>
              <a:t>, </a:t>
            </a:r>
            <a:r>
              <a:rPr lang="en-US" dirty="0" err="1" smtClean="0"/>
              <a:t>mFecChannel</a:t>
            </a:r>
            <a:r>
              <a:rPr lang="en-US" dirty="0" smtClean="0"/>
              <a:t>…)</a:t>
            </a:r>
          </a:p>
          <a:p>
            <a:pPr lvl="1"/>
            <a:r>
              <a:rPr lang="en-US" dirty="0" err="1" smtClean="0"/>
              <a:t>GetResult().SetSlowHubValue</a:t>
            </a:r>
            <a:r>
              <a:rPr lang="en-US" dirty="0" smtClean="0"/>
              <a:t>(…)</a:t>
            </a:r>
          </a:p>
          <a:p>
            <a:pPr lvl="1"/>
            <a:r>
              <a:rPr lang="en-US" dirty="0" smtClean="0"/>
              <a:t>GetResult().outputFiles[“raw”].push_back(“file1.root”)</a:t>
            </a:r>
          </a:p>
          <a:p>
            <a:pPr lvl="1"/>
            <a:r>
              <a:rPr lang="en-US" dirty="0" err="1" smtClean="0"/>
              <a:t>GetResult().SetTrimValue</a:t>
            </a:r>
            <a:r>
              <a:rPr lang="en-US" dirty="0" smtClean="0"/>
              <a:t>(…)</a:t>
            </a:r>
          </a:p>
          <a:p>
            <a:r>
              <a:rPr lang="en-US" dirty="0" smtClean="0"/>
              <a:t>Whenever those ^ are called during calibration, they’re saved to the DB when the UI runs the calibration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E895-C63D-2C4A-A9CE-6EC258D5622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Integrated </a:t>
            </a:r>
            <a:r>
              <a:rPr lang="en-US" dirty="0" err="1" smtClean="0"/>
              <a:t>RunManager</a:t>
            </a:r>
            <a:r>
              <a:rPr lang="en-US" dirty="0" smtClean="0"/>
              <a:t> (C++ side, interface module)</a:t>
            </a:r>
          </a:p>
          <a:p>
            <a:pPr lvl="1"/>
            <a:r>
              <a:rPr lang="en-US" dirty="0" smtClean="0"/>
              <a:t>Uses XDAQ </a:t>
            </a:r>
            <a:r>
              <a:rPr lang="en-US" dirty="0" err="1" smtClean="0"/>
              <a:t>workloops</a:t>
            </a:r>
            <a:endParaRPr lang="en-US" dirty="0" smtClean="0"/>
          </a:p>
          <a:p>
            <a:pPr lvl="1"/>
            <a:r>
              <a:rPr lang="en-US" dirty="0" smtClean="0"/>
              <a:t>Allows python side to query things like Percent Complete, done/not done, etc, while the calibration runs in a separate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E895-C63D-2C4A-A9CE-6EC258D5622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Calibration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E895-C63D-2C4A-A9CE-6EC258D56225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524000"/>
            <a:ext cx="1905000" cy="68956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UI Requests Calibration Run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5181600" cy="5807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19300" y="914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  <a:endCxn id="12" idx="1"/>
          </p:cNvCxnSpPr>
          <p:nvPr/>
        </p:nvCxnSpPr>
        <p:spPr>
          <a:xfrm>
            <a:off x="2362200" y="1868783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00400" y="1696391"/>
            <a:ext cx="2057400" cy="34478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Added to UI Queue</a:t>
            </a:r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7200" y="2975565"/>
            <a:ext cx="2133600" cy="68956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Waits for </a:t>
            </a:r>
            <a:r>
              <a:rPr lang="en-US" dirty="0" err="1" smtClean="0"/>
              <a:t>Workloop</a:t>
            </a:r>
            <a:r>
              <a:rPr lang="en-US" dirty="0" smtClean="0"/>
              <a:t> to say “ready”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2"/>
            <a:endCxn id="18" idx="0"/>
          </p:cNvCxnSpPr>
          <p:nvPr/>
        </p:nvCxnSpPr>
        <p:spPr>
          <a:xfrm rot="5400000">
            <a:off x="2409355" y="1155819"/>
            <a:ext cx="934391" cy="2705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24" idx="1"/>
          </p:cNvCxnSpPr>
          <p:nvPr/>
        </p:nvCxnSpPr>
        <p:spPr>
          <a:xfrm flipV="1">
            <a:off x="2590800" y="3186056"/>
            <a:ext cx="685800" cy="134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76600" y="2482147"/>
            <a:ext cx="2057400" cy="140781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New Calibration DB Object created, Configuration Cascaded, Cassette </a:t>
            </a:r>
            <a:r>
              <a:rPr lang="en-US" dirty="0" err="1" smtClean="0"/>
              <a:t>DACs</a:t>
            </a:r>
            <a:r>
              <a:rPr lang="en-US" dirty="0" smtClean="0"/>
              <a:t> Uploaded</a:t>
            </a:r>
          </a:p>
          <a:p>
            <a:endParaRPr lang="en-US" dirty="0"/>
          </a:p>
        </p:txBody>
      </p:sp>
      <p:cxnSp>
        <p:nvCxnSpPr>
          <p:cNvPr id="28" name="Straight Arrow Connector 27"/>
          <p:cNvCxnSpPr>
            <a:stCxn id="24" idx="2"/>
            <a:endCxn id="29" idx="0"/>
          </p:cNvCxnSpPr>
          <p:nvPr/>
        </p:nvCxnSpPr>
        <p:spPr>
          <a:xfrm rot="5400000">
            <a:off x="3981450" y="3794715"/>
            <a:ext cx="2286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62200" y="4118565"/>
            <a:ext cx="3048000" cy="11430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Result is passed to </a:t>
            </a:r>
            <a:r>
              <a:rPr lang="en-US" dirty="0" err="1" smtClean="0"/>
              <a:t>queueCalibration</a:t>
            </a:r>
            <a:r>
              <a:rPr lang="en-US" dirty="0" smtClean="0"/>
              <a:t>()</a:t>
            </a:r>
          </a:p>
          <a:p>
            <a:pPr algn="ctr"/>
            <a:r>
              <a:rPr lang="en-US" dirty="0" err="1" smtClean="0"/>
              <a:t>Runmanager</a:t>
            </a:r>
            <a:r>
              <a:rPr lang="en-US" dirty="0" smtClean="0"/>
              <a:t> “Ready” flag polled &amp; status update@1Hz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638800" y="914400"/>
            <a:ext cx="3505200" cy="5807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29" idx="3"/>
            <a:endCxn id="37" idx="1"/>
          </p:cNvCxnSpPr>
          <p:nvPr/>
        </p:nvCxnSpPr>
        <p:spPr>
          <a:xfrm flipV="1">
            <a:off x="5410200" y="1988225"/>
            <a:ext cx="990600" cy="2701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400800" y="1558041"/>
            <a:ext cx="2361406" cy="86036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queueCalibration</a:t>
            </a:r>
            <a:r>
              <a:rPr lang="en-US" dirty="0" smtClean="0"/>
              <a:t>() -&gt; Initialize()</a:t>
            </a:r>
          </a:p>
          <a:p>
            <a:pPr algn="ctr"/>
            <a:r>
              <a:rPr lang="en-US" dirty="0" smtClean="0"/>
              <a:t>*Feds Initialized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172200" y="2837215"/>
            <a:ext cx="2590800" cy="120515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Runs Calibrate();</a:t>
            </a:r>
          </a:p>
          <a:p>
            <a:pPr algn="ctr"/>
            <a:r>
              <a:rPr lang="en-US" dirty="0" err="1" smtClean="0"/>
              <a:t>getPercentComplete</a:t>
            </a:r>
            <a:r>
              <a:rPr lang="en-US" dirty="0" smtClean="0"/>
              <a:t>() and </a:t>
            </a:r>
            <a:r>
              <a:rPr lang="en-US" dirty="0" err="1" smtClean="0"/>
              <a:t>getStatus</a:t>
            </a:r>
            <a:r>
              <a:rPr lang="en-US" dirty="0" smtClean="0"/>
              <a:t>() are now accessible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7" idx="2"/>
            <a:endCxn id="44" idx="0"/>
          </p:cNvCxnSpPr>
          <p:nvPr/>
        </p:nvCxnSpPr>
        <p:spPr>
          <a:xfrm rot="5400000">
            <a:off x="7315149" y="2570861"/>
            <a:ext cx="418806" cy="113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171406" y="4390408"/>
            <a:ext cx="2590800" cy="63879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Once done, </a:t>
            </a:r>
            <a:r>
              <a:rPr lang="en-US" dirty="0" err="1" smtClean="0"/>
              <a:t>RunManager</a:t>
            </a:r>
            <a:r>
              <a:rPr lang="en-US" dirty="0" smtClean="0"/>
              <a:t> sets “Ready” flag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744494" y="914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44" idx="2"/>
            <a:endCxn id="47" idx="0"/>
          </p:cNvCxnSpPr>
          <p:nvPr/>
        </p:nvCxnSpPr>
        <p:spPr>
          <a:xfrm rot="5400000">
            <a:off x="7293182" y="4215989"/>
            <a:ext cx="348043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524000" y="5867401"/>
            <a:ext cx="3733800" cy="685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Thread wakes up</a:t>
            </a:r>
            <a:br>
              <a:rPr lang="en-US" dirty="0" smtClean="0"/>
            </a:br>
            <a:r>
              <a:rPr lang="en-US" dirty="0" err="1" smtClean="0"/>
              <a:t>getRecentCalibrationResult</a:t>
            </a:r>
            <a:r>
              <a:rPr lang="en-US" dirty="0" smtClean="0"/>
              <a:t>()-&gt;DB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47" idx="2"/>
            <a:endCxn id="55" idx="3"/>
          </p:cNvCxnSpPr>
          <p:nvPr/>
        </p:nvCxnSpPr>
        <p:spPr>
          <a:xfrm rot="5400000">
            <a:off x="5771753" y="4515247"/>
            <a:ext cx="1181101" cy="2209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362200" y="1696391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362200" y="2041174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8" idx="2"/>
          </p:cNvCxnSpPr>
          <p:nvPr/>
        </p:nvCxnSpPr>
        <p:spPr>
          <a:xfrm rot="5400000" flipH="1" flipV="1">
            <a:off x="422865" y="4766266"/>
            <a:ext cx="220227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Fix remaining </a:t>
            </a:r>
            <a:r>
              <a:rPr lang="en-US" dirty="0" err="1" smtClean="0"/>
              <a:t>seg</a:t>
            </a:r>
            <a:r>
              <a:rPr lang="en-US" dirty="0" smtClean="0"/>
              <a:t> faults</a:t>
            </a:r>
          </a:p>
          <a:p>
            <a:r>
              <a:rPr lang="en-US" dirty="0" smtClean="0"/>
              <a:t>Make buttons for other calibrations</a:t>
            </a:r>
          </a:p>
          <a:p>
            <a:r>
              <a:rPr lang="en-US" dirty="0" smtClean="0"/>
              <a:t>Maybe update </a:t>
            </a:r>
            <a:r>
              <a:rPr lang="en-US" dirty="0" err="1" smtClean="0"/>
              <a:t>powerup</a:t>
            </a:r>
            <a:r>
              <a:rPr lang="en-US" dirty="0" smtClean="0"/>
              <a:t>?</a:t>
            </a:r>
          </a:p>
          <a:p>
            <a:r>
              <a:rPr lang="en-US" dirty="0" smtClean="0"/>
              <a:t>Report results through C++ side so values make it to the DB (not necessary right now, if no results are reported, UI  runs just like command line utilities)</a:t>
            </a:r>
          </a:p>
          <a:p>
            <a:r>
              <a:rPr lang="en-US" dirty="0" smtClean="0"/>
              <a:t>Integrate </a:t>
            </a:r>
            <a:r>
              <a:rPr lang="en-US" dirty="0" err="1" smtClean="0"/>
              <a:t>DataRun</a:t>
            </a:r>
            <a:endParaRPr lang="en-US" dirty="0" smtClean="0"/>
          </a:p>
          <a:p>
            <a:pPr lvl="1"/>
            <a:r>
              <a:rPr lang="en-US" dirty="0" smtClean="0"/>
              <a:t>Architecture/DB schema supports it, need to decide what exactly we want</a:t>
            </a:r>
          </a:p>
          <a:p>
            <a:pPr lvl="1"/>
            <a:r>
              <a:rPr lang="en-US" dirty="0" smtClean="0"/>
              <a:t>Idea for initial functionality: Select a calibration set, click Run, configuration calculated, uploaded, run is started, output  file is kept up with and tied to calibration set</a:t>
            </a:r>
          </a:p>
          <a:p>
            <a:pPr lvl="1"/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E895-C63D-2C4A-A9CE-6EC258D5622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497</Words>
  <Application>Microsoft Macintosh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User Interface Status</vt:lpstr>
      <vt:lpstr>Current Functionality</vt:lpstr>
      <vt:lpstr>Recent progress</vt:lpstr>
      <vt:lpstr>RunManager</vt:lpstr>
      <vt:lpstr>Calibration Flow</vt:lpstr>
      <vt:lpstr>To-Do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Architecture</dc:title>
  <dc:creator>Ma</dc:creator>
  <cp:lastModifiedBy>Ma</cp:lastModifiedBy>
  <cp:revision>13</cp:revision>
  <dcterms:created xsi:type="dcterms:W3CDTF">2012-02-17T05:07:05Z</dcterms:created>
  <dcterms:modified xsi:type="dcterms:W3CDTF">2012-02-17T07:10:26Z</dcterms:modified>
</cp:coreProperties>
</file>