
<file path=[Content_Types].xml><?xml version="1.0" encoding="utf-8"?>
<Types xmlns="http://schemas.openxmlformats.org/package/2006/content-types">
  <Override PartName="/ppt/slides/slide3.xml" ContentType="application/vnd.openxmlformats-officedocument.presentationml.slide+xml"/>
  <Override PartName="/docProps/core.xml" ContentType="application/vnd.openxmlformats-package.core-properties+xml"/>
  <Override PartName="/ppt/slideLayouts/slideLayout6.xml" ContentType="application/vnd.openxmlformats-officedocument.presentationml.slideLayout+xml"/>
  <Default Extension="rels" ContentType="application/vnd.openxmlformats-package.relationships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 showOutlineIcons="0">
    <p:restoredLeft sz="15620"/>
    <p:restoredTop sz="94660"/>
  </p:normalViewPr>
  <p:slideViewPr>
    <p:cSldViewPr snapToObjects="1">
      <p:cViewPr varScale="1">
        <p:scale>
          <a:sx n="92" d="100"/>
          <a:sy n="92" d="100"/>
        </p:scale>
        <p:origin x="-81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AF594-09E9-BD4F-BE76-BE2A0232D3EF}" type="datetimeFigureOut">
              <a:rPr lang="en-US" smtClean="0"/>
              <a:pPr/>
              <a:t>2/3/12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BB979-0090-7D44-AF51-8519C42223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AF594-09E9-BD4F-BE76-BE2A0232D3EF}" type="datetimeFigureOut">
              <a:rPr lang="en-US" smtClean="0"/>
              <a:pPr/>
              <a:t>2/3/12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BB979-0090-7D44-AF51-8519C42223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AF594-09E9-BD4F-BE76-BE2A0232D3EF}" type="datetimeFigureOut">
              <a:rPr lang="en-US" smtClean="0"/>
              <a:pPr/>
              <a:t>2/3/12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BB979-0090-7D44-AF51-8519C42223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AF594-09E9-BD4F-BE76-BE2A0232D3EF}" type="datetimeFigureOut">
              <a:rPr lang="en-US" smtClean="0"/>
              <a:pPr/>
              <a:t>2/3/12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BB979-0090-7D44-AF51-8519C42223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AF594-09E9-BD4F-BE76-BE2A0232D3EF}" type="datetimeFigureOut">
              <a:rPr lang="en-US" smtClean="0"/>
              <a:pPr/>
              <a:t>2/3/12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BB979-0090-7D44-AF51-8519C42223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AF594-09E9-BD4F-BE76-BE2A0232D3EF}" type="datetimeFigureOut">
              <a:rPr lang="en-US" smtClean="0"/>
              <a:pPr/>
              <a:t>2/3/12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BB979-0090-7D44-AF51-8519C42223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AF594-09E9-BD4F-BE76-BE2A0232D3EF}" type="datetimeFigureOut">
              <a:rPr lang="en-US" smtClean="0"/>
              <a:pPr/>
              <a:t>2/3/12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BB979-0090-7D44-AF51-8519C42223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AF594-09E9-BD4F-BE76-BE2A0232D3EF}" type="datetimeFigureOut">
              <a:rPr lang="en-US" smtClean="0"/>
              <a:pPr/>
              <a:t>2/3/12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BB979-0090-7D44-AF51-8519C42223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AF594-09E9-BD4F-BE76-BE2A0232D3EF}" type="datetimeFigureOut">
              <a:rPr lang="en-US" smtClean="0"/>
              <a:pPr/>
              <a:t>2/3/12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BB979-0090-7D44-AF51-8519C42223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AF594-09E9-BD4F-BE76-BE2A0232D3EF}" type="datetimeFigureOut">
              <a:rPr lang="en-US" smtClean="0"/>
              <a:pPr/>
              <a:t>2/3/12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BB979-0090-7D44-AF51-8519C42223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AF594-09E9-BD4F-BE76-BE2A0232D3EF}" type="datetimeFigureOut">
              <a:rPr lang="en-US" smtClean="0"/>
              <a:pPr/>
              <a:t>2/3/12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BB979-0090-7D44-AF51-8519C42223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AAF594-09E9-BD4F-BE76-BE2A0232D3EF}" type="datetimeFigureOut">
              <a:rPr lang="en-US" smtClean="0"/>
              <a:pPr/>
              <a:t>2/3/12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DBB979-0090-7D44-AF51-8519C422239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r:id="rId1"/>
    <p:sldLayoutId r:id="rId2"/>
    <p:sldLayoutId r:id="rId3"/>
    <p:sldLayoutId r:id="rId4"/>
    <p:sldLayoutId r:id="rId5"/>
    <p:sldLayoutId r:id="rId6"/>
    <p:sldLayoutId r:id="rId7"/>
    <p:sldLayoutId r:id="rId8"/>
    <p:sldLayoutId r:id="rId9"/>
    <p:sldLayoutId r:id="rId10"/>
    <p:sldLayoutId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UI Status Update: </a:t>
            </a:r>
            <a:r>
              <a:rPr lang="en-US" dirty="0" err="1" smtClean="0"/>
              <a:t>RunManager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Matt Hollingsworth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way to run calibrations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UI needs to run calibrations in a separate thread so the UI doesn’t freeze</a:t>
            </a:r>
          </a:p>
          <a:p>
            <a:r>
              <a:rPr lang="en-US" dirty="0" smtClean="0"/>
              <a:t>Has to be done in C++ side of things due to global interpreter lock in python</a:t>
            </a:r>
          </a:p>
          <a:p>
            <a:r>
              <a:rPr lang="en-US" dirty="0" smtClean="0"/>
              <a:t>New Class: </a:t>
            </a:r>
            <a:r>
              <a:rPr lang="en-US" dirty="0" err="1" smtClean="0"/>
              <a:t>RunManager</a:t>
            </a:r>
            <a:endParaRPr lang="en-US" dirty="0" smtClean="0"/>
          </a:p>
          <a:p>
            <a:r>
              <a:rPr lang="en-US" dirty="0" smtClean="0"/>
              <a:t>Queues calibrations to be run in a separate thread</a:t>
            </a:r>
          </a:p>
          <a:p>
            <a:r>
              <a:rPr lang="en-US" dirty="0" smtClean="0"/>
              <a:t>Can query </a:t>
            </a:r>
            <a:r>
              <a:rPr lang="en-US" dirty="0" err="1" smtClean="0"/>
              <a:t>RunManager</a:t>
            </a:r>
            <a:r>
              <a:rPr lang="en-US" dirty="0" smtClean="0"/>
              <a:t> for current calibration status etc</a:t>
            </a:r>
          </a:p>
          <a:p>
            <a:r>
              <a:rPr lang="en-US" dirty="0" smtClean="0"/>
              <a:t>Will also handle queuing data runs (eventually)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Required some significant changes to </a:t>
            </a:r>
            <a:r>
              <a:rPr lang="en-US" dirty="0" err="1" smtClean="0"/>
              <a:t>BaseCalibration</a:t>
            </a:r>
            <a:r>
              <a:rPr lang="en-US" dirty="0" smtClean="0"/>
              <a:t> (probably backwards-incompatible)</a:t>
            </a:r>
          </a:p>
          <a:p>
            <a:r>
              <a:rPr lang="en-US" dirty="0" smtClean="0"/>
              <a:t>Code exists in SVN: /reps/</a:t>
            </a:r>
            <a:r>
              <a:rPr lang="en-US" dirty="0" err="1" smtClean="0"/>
              <a:t>cmsplt/branches/newui</a:t>
            </a:r>
            <a:endParaRPr lang="en-US" dirty="0"/>
          </a:p>
          <a:p>
            <a:r>
              <a:rPr lang="en-US" dirty="0" smtClean="0"/>
              <a:t>Working with Mark to finish up integrating this with the UI</a:t>
            </a:r>
          </a:p>
          <a:p>
            <a:r>
              <a:rPr lang="en-US" dirty="0" smtClean="0"/>
              <a:t>Where to test?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490</TotalTime>
  <Words>114</Words>
  <Application>Microsoft Macintosh PowerPoint</Application>
  <PresentationFormat>On-screen Show (4:3)</PresentationFormat>
  <Paragraphs>13</Paragraphs>
  <Slides>3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UI Status Update: RunManager</vt:lpstr>
      <vt:lpstr>New way to run calibrations</vt:lpstr>
      <vt:lpstr>Slide 3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UI Status Update: RunManager</dc:title>
  <dc:creator>Ma</dc:creator>
  <cp:lastModifiedBy>Ma</cp:lastModifiedBy>
  <cp:revision>5</cp:revision>
  <dcterms:created xsi:type="dcterms:W3CDTF">2012-02-03T06:04:11Z</dcterms:created>
  <dcterms:modified xsi:type="dcterms:W3CDTF">2012-02-03T14:02:12Z</dcterms:modified>
</cp:coreProperties>
</file>