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Klasifikasi</a:t>
            </a:r>
            <a:r>
              <a:rPr lang="en-US" sz="7200" dirty="0" smtClean="0"/>
              <a:t> dataset fashion-</a:t>
            </a:r>
            <a:r>
              <a:rPr lang="en-US" sz="7200" dirty="0" err="1" smtClean="0"/>
              <a:t>mnist</a:t>
            </a:r>
            <a:r>
              <a:rPr lang="en-US" sz="7200" dirty="0" smtClean="0"/>
              <a:t> </a:t>
            </a:r>
            <a:r>
              <a:rPr lang="en-US" sz="7200" dirty="0" err="1" smtClean="0"/>
              <a:t>dengan</a:t>
            </a:r>
            <a:r>
              <a:rPr lang="en-US" sz="7200" dirty="0" smtClean="0"/>
              <a:t> </a:t>
            </a:r>
            <a:r>
              <a:rPr lang="en-US" sz="7200" dirty="0" err="1" smtClean="0"/>
              <a:t>cnn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Hilmi</a:t>
            </a:r>
            <a:r>
              <a:rPr lang="en-US" dirty="0" smtClean="0"/>
              <a:t> H. &amp; Amnaduny Akhara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167" y="1628937"/>
            <a:ext cx="9529490" cy="5564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loss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40 </a:t>
            </a:r>
            <a:r>
              <a:rPr lang="en-US" dirty="0" err="1" smtClean="0"/>
              <a:t>iterasi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7" y="2276856"/>
            <a:ext cx="4219575" cy="384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062583"/>
            <a:ext cx="3508057" cy="47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2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796" y="2054352"/>
            <a:ext cx="7476803" cy="15652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Y_pred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variable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data test image yang </a:t>
            </a:r>
            <a:r>
              <a:rPr lang="en-US" dirty="0" err="1" smtClean="0"/>
              <a:t>disamakan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table test.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6" y="2749396"/>
            <a:ext cx="4153033" cy="25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90" y="2110812"/>
            <a:ext cx="10280323" cy="10895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CNN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 </a:t>
            </a:r>
            <a:r>
              <a:rPr lang="en-US" i="1" dirty="0"/>
              <a:t>accuracy</a:t>
            </a:r>
            <a:r>
              <a:rPr lang="en-US" dirty="0"/>
              <a:t>, </a:t>
            </a:r>
            <a:r>
              <a:rPr lang="en-US" i="1" dirty="0"/>
              <a:t>precision</a:t>
            </a:r>
            <a:r>
              <a:rPr lang="en-US" dirty="0"/>
              <a:t>, </a:t>
            </a:r>
            <a:r>
              <a:rPr lang="en-US" i="1" dirty="0"/>
              <a:t>recall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f1-score</a:t>
            </a:r>
            <a:r>
              <a:rPr lang="en-US" dirty="0"/>
              <a:t> </a:t>
            </a:r>
            <a:r>
              <a:rPr lang="en-US" dirty="0" err="1"/>
              <a:t>menggunakan</a:t>
            </a:r>
            <a:r>
              <a:rPr lang="en-US" dirty="0"/>
              <a:t> </a:t>
            </a:r>
            <a:r>
              <a:rPr lang="en-US" i="1" dirty="0" err="1"/>
              <a:t>libary</a:t>
            </a:r>
            <a:r>
              <a:rPr lang="en-US" dirty="0"/>
              <a:t> </a:t>
            </a:r>
            <a:r>
              <a:rPr lang="en-US" dirty="0" err="1"/>
              <a:t>Scikit</a:t>
            </a:r>
            <a:r>
              <a:rPr lang="en-US" dirty="0"/>
              <a:t>-Learn.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 </a:t>
            </a:r>
            <a:r>
              <a:rPr lang="en-US" i="1" dirty="0"/>
              <a:t>confusion matrix</a:t>
            </a:r>
            <a:r>
              <a:rPr lang="en-US" dirty="0"/>
              <a:t> yang </a:t>
            </a:r>
            <a:r>
              <a:rPr lang="en-US" dirty="0" err="1"/>
              <a:t>diperoleh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0" y="3217235"/>
            <a:ext cx="9322380" cy="24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67503"/>
            <a:ext cx="3826003" cy="46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" y="1667809"/>
            <a:ext cx="4126593" cy="5179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73" y="1667809"/>
            <a:ext cx="3446463" cy="172853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41672" y="3834342"/>
            <a:ext cx="7150328" cy="998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kemiripan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data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label yang </a:t>
            </a:r>
            <a:r>
              <a:rPr lang="en-US" dirty="0" err="1" smtClean="0"/>
              <a:t>seharusnya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4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32719"/>
            <a:ext cx="87725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40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12400"/>
            <a:ext cx="9240611" cy="45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0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0" y="4611144"/>
            <a:ext cx="1395086" cy="2050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6" y="3097901"/>
            <a:ext cx="3872771" cy="1393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56" y="4491279"/>
            <a:ext cx="2357111" cy="229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7" y="358678"/>
            <a:ext cx="3930366" cy="1611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0" y="2054982"/>
            <a:ext cx="9188714" cy="958065"/>
          </a:xfrm>
          <a:prstGeom prst="rect">
            <a:avLst/>
          </a:prstGeom>
        </p:spPr>
      </p:pic>
      <p:sp>
        <p:nvSpPr>
          <p:cNvPr id="18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4388260" y="4611144"/>
            <a:ext cx="534356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lnSpc>
                <a:spcPct val="100000"/>
              </a:lnSpc>
              <a:buClrTx/>
              <a:buSzTx/>
              <a:buNone/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dirty="0" err="1" smtClean="0">
                <a:latin typeface="+mn-lt"/>
              </a:rPr>
              <a:t>Setiap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gambar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memiliki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kelas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masing-masing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Karena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nama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kelas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tidak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termasuk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dalam</a:t>
            </a:r>
            <a:r>
              <a:rPr lang="en-US" sz="1600" dirty="0">
                <a:latin typeface="+mn-lt"/>
              </a:rPr>
              <a:t> dataset, </a:t>
            </a:r>
            <a:r>
              <a:rPr lang="en-US" sz="1600" dirty="0" err="1">
                <a:latin typeface="+mn-lt"/>
              </a:rPr>
              <a:t>perlu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array </a:t>
            </a:r>
            <a:r>
              <a:rPr lang="en-US" sz="1600" dirty="0" err="1">
                <a:latin typeface="+mn-lt"/>
              </a:rPr>
              <a:t>nama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kelas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akan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digunakan</a:t>
            </a:r>
            <a:r>
              <a:rPr lang="en-US" sz="1600" dirty="0">
                <a:latin typeface="+mn-lt"/>
              </a:rPr>
              <a:t> di </a:t>
            </a:r>
            <a:r>
              <a:rPr lang="en-US" sz="1600" dirty="0" err="1">
                <a:latin typeface="+mn-lt"/>
              </a:rPr>
              <a:t>tahap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selanjutnya</a:t>
            </a:r>
            <a:r>
              <a:rPr lang="en-US" sz="1600" dirty="0">
                <a:latin typeface="+mn-lt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60817" y="450118"/>
            <a:ext cx="53710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212121"/>
                </a:solidFill>
              </a:rPr>
              <a:t>	</a:t>
            </a:r>
            <a:r>
              <a:rPr lang="en-US" altLang="en-US" sz="1400" dirty="0" err="1" smtClean="0">
                <a:solidFill>
                  <a:srgbClr val="212121"/>
                </a:solidFill>
              </a:rPr>
              <a:t>Sebelum</a:t>
            </a:r>
            <a:r>
              <a:rPr lang="en-US" altLang="en-US" sz="1400" dirty="0" smtClean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klasifikasi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dilakukan</a:t>
            </a:r>
            <a:r>
              <a:rPr lang="en-US" altLang="en-US" sz="1400" dirty="0">
                <a:solidFill>
                  <a:srgbClr val="212121"/>
                </a:solidFill>
              </a:rPr>
              <a:t>, </a:t>
            </a:r>
            <a:r>
              <a:rPr lang="en-US" altLang="en-US" sz="1400" dirty="0" err="1">
                <a:solidFill>
                  <a:srgbClr val="212121"/>
                </a:solidFill>
              </a:rPr>
              <a:t>pertama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perlu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memanggil</a:t>
            </a:r>
            <a:r>
              <a:rPr lang="en-US" altLang="en-US" sz="1400" dirty="0">
                <a:solidFill>
                  <a:srgbClr val="212121"/>
                </a:solidFill>
              </a:rPr>
              <a:t> </a:t>
            </a:r>
            <a:r>
              <a:rPr lang="en-US" altLang="en-US" sz="1400" i="1" dirty="0" err="1">
                <a:solidFill>
                  <a:srgbClr val="212121"/>
                </a:solidFill>
              </a:rPr>
              <a:t>libary</a:t>
            </a:r>
            <a:r>
              <a:rPr lang="en-US" altLang="en-US" sz="1400" dirty="0">
                <a:solidFill>
                  <a:srgbClr val="212121"/>
                </a:solidFill>
              </a:rPr>
              <a:t> python yang </a:t>
            </a:r>
            <a:r>
              <a:rPr lang="en-US" altLang="en-US" sz="1400" dirty="0" err="1">
                <a:solidFill>
                  <a:srgbClr val="212121"/>
                </a:solidFill>
              </a:rPr>
              <a:t>umum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digunakan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dengan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perintah</a:t>
            </a:r>
            <a:r>
              <a:rPr lang="en-US" altLang="en-US" sz="1400" dirty="0">
                <a:solidFill>
                  <a:srgbClr val="212121"/>
                </a:solidFill>
              </a:rPr>
              <a:t> import. Kita </a:t>
            </a:r>
            <a:r>
              <a:rPr lang="en-US" altLang="en-US" sz="1400" dirty="0" err="1">
                <a:solidFill>
                  <a:srgbClr val="212121"/>
                </a:solidFill>
              </a:rPr>
              <a:t>akan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menggunakan</a:t>
            </a:r>
            <a:r>
              <a:rPr lang="en-US" altLang="en-US" sz="1400" dirty="0">
                <a:solidFill>
                  <a:srgbClr val="212121"/>
                </a:solidFill>
              </a:rPr>
              <a:t> </a:t>
            </a:r>
            <a:r>
              <a:rPr lang="en-US" altLang="en-US" sz="1400" i="1" dirty="0">
                <a:solidFill>
                  <a:srgbClr val="212121"/>
                </a:solidFill>
              </a:rPr>
              <a:t>framework</a:t>
            </a:r>
            <a:r>
              <a:rPr lang="en-US" altLang="en-US" sz="1400" dirty="0">
                <a:solidFill>
                  <a:srgbClr val="212121"/>
                </a:solidFill>
              </a:rPr>
              <a:t> </a:t>
            </a:r>
            <a:r>
              <a:rPr lang="en-US" altLang="en-US" sz="1400" dirty="0" err="1">
                <a:solidFill>
                  <a:srgbClr val="212121"/>
                </a:solidFill>
              </a:rPr>
              <a:t>Tensorflow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dan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Keras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untuk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merancang</a:t>
            </a:r>
            <a:r>
              <a:rPr lang="en-US" altLang="en-US" sz="1400" dirty="0">
                <a:solidFill>
                  <a:srgbClr val="212121"/>
                </a:solidFill>
              </a:rPr>
              <a:t> CNN, </a:t>
            </a:r>
            <a:r>
              <a:rPr lang="en-US" altLang="en-US" sz="1400" dirty="0" err="1">
                <a:solidFill>
                  <a:srgbClr val="212121"/>
                </a:solidFill>
              </a:rPr>
              <a:t>serta</a:t>
            </a:r>
            <a:r>
              <a:rPr lang="en-US" altLang="en-US" sz="1400" dirty="0">
                <a:solidFill>
                  <a:srgbClr val="212121"/>
                </a:solidFill>
              </a:rPr>
              <a:t> </a:t>
            </a:r>
            <a:r>
              <a:rPr lang="en-US" altLang="en-US" sz="1400" i="1" dirty="0">
                <a:solidFill>
                  <a:srgbClr val="212121"/>
                </a:solidFill>
              </a:rPr>
              <a:t>library</a:t>
            </a:r>
            <a:r>
              <a:rPr lang="en-US" altLang="en-US" sz="1400" dirty="0">
                <a:solidFill>
                  <a:srgbClr val="212121"/>
                </a:solidFill>
              </a:rPr>
              <a:t> </a:t>
            </a:r>
            <a:r>
              <a:rPr lang="en-US" altLang="en-US" sz="1400" dirty="0" err="1">
                <a:solidFill>
                  <a:srgbClr val="212121"/>
                </a:solidFill>
              </a:rPr>
              <a:t>pendukung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lainnya</a:t>
            </a:r>
            <a:r>
              <a:rPr lang="en-US" altLang="en-US" sz="1400" dirty="0">
                <a:solidFill>
                  <a:srgbClr val="212121"/>
                </a:solidFill>
              </a:rPr>
              <a:t>, </a:t>
            </a:r>
            <a:r>
              <a:rPr lang="en-US" altLang="en-US" sz="1400" dirty="0" err="1">
                <a:solidFill>
                  <a:srgbClr val="212121"/>
                </a:solidFill>
              </a:rPr>
              <a:t>seperti</a:t>
            </a:r>
            <a:r>
              <a:rPr lang="en-US" altLang="en-US" sz="1400" dirty="0">
                <a:solidFill>
                  <a:srgbClr val="212121"/>
                </a:solidFill>
              </a:rPr>
              <a:t> </a:t>
            </a:r>
            <a:r>
              <a:rPr lang="en-US" altLang="en-US" sz="1400" dirty="0" err="1">
                <a:solidFill>
                  <a:srgbClr val="212121"/>
                </a:solidFill>
              </a:rPr>
              <a:t>Numpy</a:t>
            </a:r>
            <a:r>
              <a:rPr lang="en-US" altLang="en-US" sz="1400" dirty="0">
                <a:solidFill>
                  <a:srgbClr val="212121"/>
                </a:solidFill>
              </a:rPr>
              <a:t>, </a:t>
            </a:r>
            <a:r>
              <a:rPr lang="en-US" altLang="en-US" sz="1400" dirty="0" err="1">
                <a:solidFill>
                  <a:srgbClr val="212121"/>
                </a:solidFill>
              </a:rPr>
              <a:t>Matplotlib</a:t>
            </a:r>
            <a:r>
              <a:rPr lang="en-US" altLang="en-US" sz="1400" dirty="0">
                <a:solidFill>
                  <a:srgbClr val="212121"/>
                </a:solidFill>
              </a:rPr>
              <a:t>, </a:t>
            </a:r>
            <a:r>
              <a:rPr lang="en-US" altLang="en-US" sz="1400" dirty="0" err="1">
                <a:solidFill>
                  <a:srgbClr val="212121"/>
                </a:solidFill>
              </a:rPr>
              <a:t>dan</a:t>
            </a:r>
            <a:r>
              <a:rPr lang="en-US" altLang="en-US" sz="1400" dirty="0">
                <a:solidFill>
                  <a:srgbClr val="212121"/>
                </a:solidFill>
              </a:rPr>
              <a:t> lain-lain.</a:t>
            </a:r>
            <a:r>
              <a:rPr lang="en-US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2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51" y="1737360"/>
            <a:ext cx="11130860" cy="713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smtClean="0"/>
              <a:t>input data, data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print </a:t>
            </a:r>
            <a:r>
              <a:rPr lang="en-US" dirty="0" err="1" smtClean="0"/>
              <a:t>standar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total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pixel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6"/>
          <a:stretch/>
        </p:blipFill>
        <p:spPr>
          <a:xfrm>
            <a:off x="259951" y="2450592"/>
            <a:ext cx="4820194" cy="410565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25381" y="2450592"/>
            <a:ext cx="4924698" cy="713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Setiap</a:t>
            </a:r>
            <a:r>
              <a:rPr lang="en-US" dirty="0" smtClean="0"/>
              <a:t> input </a:t>
            </a:r>
            <a:r>
              <a:rPr lang="en-US" dirty="0" err="1" smtClean="0"/>
              <a:t>memiliki</a:t>
            </a:r>
            <a:r>
              <a:rPr lang="en-US" dirty="0" smtClean="0"/>
              <a:t> 784 pixel yang </a:t>
            </a:r>
            <a:r>
              <a:rPr lang="en-US" dirty="0" err="1" smtClean="0"/>
              <a:t>didistribusikan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28 x </a:t>
            </a:r>
            <a:r>
              <a:rPr lang="en-US" dirty="0" smtClean="0"/>
              <a:t>28, </a:t>
            </a:r>
            <a:r>
              <a:rPr lang="it-IT" dirty="0"/>
              <a:t>Dataset ini berisi 55.000 data latih, 5.000 data validasi, dan 10.000 data uji.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9139" y="1729523"/>
            <a:ext cx="10347089" cy="700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25 data yang </a:t>
            </a:r>
            <a:r>
              <a:rPr lang="en-US" dirty="0" err="1" smtClean="0"/>
              <a:t>menampilkan</a:t>
            </a:r>
            <a:r>
              <a:rPr lang="en-US" dirty="0" smtClean="0"/>
              <a:t> image training </a:t>
            </a:r>
            <a:r>
              <a:rPr lang="en-US" dirty="0" err="1" smtClean="0"/>
              <a:t>dan</a:t>
            </a:r>
            <a:r>
              <a:rPr lang="en-US" dirty="0" smtClean="0"/>
              <a:t> label training.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9" y="2533460"/>
            <a:ext cx="6334125" cy="2028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/>
          <a:stretch/>
        </p:blipFill>
        <p:spPr>
          <a:xfrm>
            <a:off x="6818810" y="2476310"/>
            <a:ext cx="4539343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27" y="1737360"/>
            <a:ext cx="10535521" cy="10715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Karena</a:t>
            </a:r>
            <a:r>
              <a:rPr lang="en-US" dirty="0"/>
              <a:t> </a:t>
            </a:r>
            <a:r>
              <a:rPr lang="en-US" i="1" dirty="0"/>
              <a:t>convolutional layer</a:t>
            </a:r>
            <a:r>
              <a:rPr lang="en-US" dirty="0"/>
              <a:t> </a:t>
            </a:r>
            <a:r>
              <a:rPr lang="en-US" dirty="0" err="1"/>
              <a:t>membutukan</a:t>
            </a:r>
            <a:r>
              <a:rPr lang="en-US" dirty="0"/>
              <a:t> matrix data </a:t>
            </a:r>
            <a:r>
              <a:rPr lang="en-US" dirty="0" err="1"/>
              <a:t>dengan</a:t>
            </a:r>
            <a:r>
              <a:rPr lang="en-US" dirty="0"/>
              <a:t> format 4D, data yang </a:t>
            </a:r>
            <a:r>
              <a:rPr lang="en-US" dirty="0" err="1"/>
              <a:t>awalnya</a:t>
            </a:r>
            <a:r>
              <a:rPr lang="en-US" dirty="0"/>
              <a:t> 3D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reshape</a:t>
            </a:r>
            <a:r>
              <a:rPr lang="en-US" dirty="0" smtClean="0"/>
              <a:t>.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model CNN,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255 (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berkisar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hingga</a:t>
            </a:r>
            <a:r>
              <a:rPr lang="en-US" dirty="0"/>
              <a:t> 255) agar </a:t>
            </a:r>
            <a:r>
              <a:rPr lang="en-US" dirty="0" err="1"/>
              <a:t>nilai</a:t>
            </a:r>
            <a:r>
              <a:rPr lang="en-US" dirty="0"/>
              <a:t> data </a:t>
            </a:r>
            <a:r>
              <a:rPr lang="en-US" dirty="0" err="1"/>
              <a:t>berkisar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0 </a:t>
            </a:r>
            <a:r>
              <a:rPr lang="en-US" dirty="0" err="1"/>
              <a:t>hingga</a:t>
            </a:r>
            <a:r>
              <a:rPr lang="en-US" dirty="0"/>
              <a:t> 1.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7" y="2819400"/>
            <a:ext cx="4762500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16" y="2808950"/>
            <a:ext cx="407605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3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053" y="3346703"/>
            <a:ext cx="5345947" cy="15649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smtClean="0"/>
              <a:t>Train (Fitting)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neural network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  Model </a:t>
            </a:r>
            <a:r>
              <a:rPr lang="en-US" dirty="0" err="1" smtClean="0"/>
              <a:t>dicompile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 </a:t>
            </a:r>
            <a:r>
              <a:rPr lang="en-US" i="1" dirty="0" smtClean="0"/>
              <a:t>loss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categorical_crossentropy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</a:t>
            </a:r>
            <a:r>
              <a:rPr lang="en-US" i="1" dirty="0" smtClean="0"/>
              <a:t>optimizer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Nadam</a:t>
            </a:r>
            <a:r>
              <a:rPr lang="en-US" dirty="0" smtClean="0"/>
              <a:t>().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0" y="3346704"/>
            <a:ext cx="6393589" cy="2841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0" y="1946529"/>
            <a:ext cx="5724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0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16" y="1690334"/>
            <a:ext cx="10750731" cy="8177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Summary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smtClean="0"/>
              <a:t>neural network </a:t>
            </a:r>
            <a:r>
              <a:rPr lang="en-US" dirty="0" err="1" smtClean="0"/>
              <a:t>pada</a:t>
            </a:r>
            <a:r>
              <a:rPr lang="en-US" dirty="0" smtClean="0"/>
              <a:t> Model </a:t>
            </a:r>
            <a:r>
              <a:rPr lang="en-US" dirty="0" smtClean="0"/>
              <a:t>CNN </a:t>
            </a:r>
            <a:r>
              <a:rPr lang="en-US" dirty="0" err="1" smtClean="0"/>
              <a:t>dengan</a:t>
            </a:r>
            <a:r>
              <a:rPr lang="en-US" dirty="0" smtClean="0"/>
              <a:t> total parameter 1.199.882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3940" y="2253044"/>
            <a:ext cx="4814307" cy="4604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 smtClean="0"/>
              <a:t>(Input</a:t>
            </a:r>
            <a:r>
              <a:rPr lang="en-US" dirty="0"/>
              <a:t>) -&gt; [</a:t>
            </a:r>
            <a:r>
              <a:rPr lang="en-US" dirty="0" err="1"/>
              <a:t>batch_size</a:t>
            </a:r>
            <a:r>
              <a:rPr lang="en-US" dirty="0"/>
              <a:t>, 28, 28, 1</a:t>
            </a:r>
            <a:r>
              <a:rPr lang="en-US" smtClean="0"/>
              <a:t>]</a:t>
            </a:r>
            <a:r>
              <a:rPr lang="en-US"/>
              <a:t> </a:t>
            </a:r>
            <a:endParaRPr lang="en-US" smtClean="0"/>
          </a:p>
          <a:p>
            <a:pPr marL="457200" indent="-457200">
              <a:buAutoNum type="arabicPeriod"/>
            </a:pPr>
            <a:r>
              <a:rPr lang="en-US" smtClean="0"/>
              <a:t>(</a:t>
            </a:r>
            <a:r>
              <a:rPr lang="en-US" dirty="0"/>
              <a:t>Convolutional </a:t>
            </a:r>
            <a:r>
              <a:rPr lang="en-US" dirty="0" smtClean="0"/>
              <a:t>layer 1) </a:t>
            </a:r>
            <a:r>
              <a:rPr lang="en-US" dirty="0"/>
              <a:t>-&gt; [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smtClean="0"/>
              <a:t>26, 26, </a:t>
            </a:r>
            <a:r>
              <a:rPr lang="en-US" dirty="0"/>
              <a:t>32</a:t>
            </a:r>
            <a:r>
              <a:rPr lang="en-US" dirty="0" smtClean="0"/>
              <a:t>]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(Convolutional layer </a:t>
            </a:r>
            <a:r>
              <a:rPr lang="en-US" dirty="0" smtClean="0"/>
              <a:t>2) </a:t>
            </a:r>
            <a:r>
              <a:rPr lang="en-US" dirty="0"/>
              <a:t>-&gt; [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smtClean="0"/>
              <a:t>24, 24, 64]</a:t>
            </a:r>
            <a:endParaRPr lang="en-US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(Max </a:t>
            </a:r>
            <a:r>
              <a:rPr lang="en-US" dirty="0" smtClean="0"/>
              <a:t>pooling) </a:t>
            </a:r>
            <a:r>
              <a:rPr lang="en-US" dirty="0"/>
              <a:t>-&gt; </a:t>
            </a:r>
            <a:r>
              <a:rPr lang="en-US" dirty="0" smtClean="0"/>
              <a:t>[None, 13, 13, </a:t>
            </a:r>
            <a:r>
              <a:rPr lang="en-US" dirty="0"/>
              <a:t>32</a:t>
            </a:r>
            <a:r>
              <a:rPr lang="en-US" dirty="0" smtClean="0"/>
              <a:t>]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smtClean="0"/>
              <a:t>(Drop Out 1) -&gt; </a:t>
            </a:r>
            <a:r>
              <a:rPr lang="en-US" dirty="0"/>
              <a:t>[None, 13, 13, 32]</a:t>
            </a:r>
          </a:p>
          <a:p>
            <a:pPr marL="457200" indent="-457200">
              <a:buAutoNum type="arabicPeriod"/>
            </a:pPr>
            <a:r>
              <a:rPr lang="en-US" dirty="0" smtClean="0"/>
              <a:t>(Flatten) -&gt; [None, 5408]</a:t>
            </a:r>
          </a:p>
          <a:p>
            <a:pPr marL="457200" indent="-457200">
              <a:buAutoNum type="arabicPeriod"/>
            </a:pPr>
            <a:r>
              <a:rPr lang="en-US" dirty="0" smtClean="0"/>
              <a:t>(Dense or Fully Connected Layer 1) -&gt; [None, 128]</a:t>
            </a:r>
          </a:p>
          <a:p>
            <a:pPr marL="457200" indent="-457200">
              <a:buAutoNum type="arabicPeriod"/>
            </a:pPr>
            <a:r>
              <a:rPr lang="en-US" dirty="0" smtClean="0"/>
              <a:t>(Drop Out 2) -&gt; [None, 128]</a:t>
            </a:r>
          </a:p>
          <a:p>
            <a:pPr marL="457200" indent="-457200">
              <a:buAutoNum type="arabicPeriod"/>
            </a:pPr>
            <a:r>
              <a:rPr lang="en-US" dirty="0"/>
              <a:t>(Dense or Fully Connected Layer </a:t>
            </a:r>
            <a:r>
              <a:rPr lang="en-US" dirty="0" smtClean="0"/>
              <a:t>2) </a:t>
            </a:r>
            <a:r>
              <a:rPr lang="en-US" dirty="0"/>
              <a:t>-&gt; [None, </a:t>
            </a:r>
            <a:r>
              <a:rPr lang="en-US" dirty="0" smtClean="0"/>
              <a:t>10]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7" y="2177510"/>
            <a:ext cx="5148072" cy="45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3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73" y="1900048"/>
            <a:ext cx="11487150" cy="76548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	Code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training data, </a:t>
            </a:r>
            <a:r>
              <a:rPr lang="en-US" dirty="0" err="1" smtClean="0"/>
              <a:t>nilai</a:t>
            </a:r>
            <a:r>
              <a:rPr lang="en-US" dirty="0" smtClean="0"/>
              <a:t> loss,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total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training </a:t>
            </a:r>
            <a:r>
              <a:rPr lang="en-US" dirty="0" err="1" smtClean="0"/>
              <a:t>keseluruhan</a:t>
            </a:r>
            <a:r>
              <a:rPr lang="en-US" dirty="0" smtClean="0"/>
              <a:t> data. </a:t>
            </a:r>
            <a:r>
              <a:rPr lang="en-US" dirty="0" err="1" smtClean="0"/>
              <a:t>Pelatihan</a:t>
            </a:r>
            <a:r>
              <a:rPr lang="en-US" dirty="0" smtClean="0"/>
              <a:t> CNN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40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90.42%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/>
              <a:t> </a:t>
            </a:r>
            <a:r>
              <a:rPr lang="en-US" dirty="0" smtClean="0"/>
              <a:t>1 jam 35 </a:t>
            </a:r>
            <a:r>
              <a:rPr lang="en-US" dirty="0" err="1" smtClean="0"/>
              <a:t>menit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3" y="2887600"/>
            <a:ext cx="114871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2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46369" y="4525327"/>
            <a:ext cx="78377" cy="7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6368" y="4743042"/>
            <a:ext cx="78377" cy="7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46368" y="4948345"/>
            <a:ext cx="78377" cy="7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8"/>
          <a:stretch/>
        </p:blipFill>
        <p:spPr>
          <a:xfrm>
            <a:off x="505778" y="1845127"/>
            <a:ext cx="9420225" cy="2610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8" y="5153648"/>
            <a:ext cx="9353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8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285</TotalTime>
  <Words>192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Rockwell</vt:lpstr>
      <vt:lpstr>Rockwell Condensed</vt:lpstr>
      <vt:lpstr>Wingdings</vt:lpstr>
      <vt:lpstr>Wood Type</vt:lpstr>
      <vt:lpstr>Klasifikasi dataset fashion-mnist dengan cnn</vt:lpstr>
      <vt:lpstr>PowerPoint Presentation</vt:lpstr>
      <vt:lpstr>Pre-processing</vt:lpstr>
      <vt:lpstr>Pre-processing</vt:lpstr>
      <vt:lpstr>training</vt:lpstr>
      <vt:lpstr>training</vt:lpstr>
      <vt:lpstr>training</vt:lpstr>
      <vt:lpstr>training</vt:lpstr>
      <vt:lpstr>Training</vt:lpstr>
      <vt:lpstr>training</vt:lpstr>
      <vt:lpstr>prediksi</vt:lpstr>
      <vt:lpstr>evaluating</vt:lpstr>
      <vt:lpstr>evaluating</vt:lpstr>
      <vt:lpstr>evaluating</vt:lpstr>
      <vt:lpstr>evaluating</vt:lpstr>
      <vt:lpstr>evaluating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dataset fashion-mnist dengan cnn</dc:title>
  <dc:creator>Amnaduny Akhara</dc:creator>
  <cp:lastModifiedBy>Amnaduny Akhara</cp:lastModifiedBy>
  <cp:revision>46</cp:revision>
  <dcterms:created xsi:type="dcterms:W3CDTF">2019-11-10T13:50:05Z</dcterms:created>
  <dcterms:modified xsi:type="dcterms:W3CDTF">2019-11-11T02:31:52Z</dcterms:modified>
</cp:coreProperties>
</file>