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FBF6F-54F2-4C62-8209-B7D8D181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84831B-6004-4253-A08F-585CC7D91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09DE5-84EA-4A32-A67F-CF9D2585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AE86D-C323-4CBB-A44C-F968FAE8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D73FA-163C-4BA3-9609-8F2F4DF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83D6E-3CB6-470D-94CF-49CA67A3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7FEAE1-1236-4BE3-92E3-1E638FA1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878BE-899F-4F8E-A2D9-0B914439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C76E7-5FBA-4772-84D1-5B3E16F6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76358-404C-4E67-81C0-692040B2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345BBD-2788-4A6D-AEF4-27A18A0E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10056A-B3F8-4E93-A79E-D6E14987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3599B-7CF2-42C5-9F88-8AC4CA80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709BB-F549-4D01-95BD-222ADC19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48C61-EE31-4221-9615-09E46D20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B289-C22C-4841-AC56-DE7FA99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3F2B03-7E6B-4BD9-AF4A-F7C9DA02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C82E6-9C05-4624-BF86-E65D4F30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D2317C-C38D-42CD-87C8-DFC0E0D6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561367-468C-4B69-8552-8EB6DD76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8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22EB-ADDE-4AAF-BBBC-30DA7E7B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69B49-5B76-4B86-92B5-6D98A32E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1B1B61-AA7F-487F-8587-FEE8C019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974BB-38E3-47F1-8807-ACFC5B88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5AD037-8FB6-457E-A96C-88B20EBF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2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99EE4-6E4B-4648-9BF2-9DE9A1F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7F020-1531-4374-9802-5F81FF1B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C1C26D-2145-4919-B09E-68CEA301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27743-E880-4511-BCCD-E22BDBD8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C0012B-DD0B-4A6D-87CA-0C44371B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C438C7-3255-416E-950F-9EBC4C8C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46D8A-C2AD-421F-B43C-E81290E9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35487-5FAB-4276-8BAB-CA3D6811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3A5A-70E0-4DA6-9F81-16C2CD64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FE15A8-691F-4E04-AA72-37E7BD658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06963-91AF-459A-90B4-172A46FB0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2837D2-780E-4C94-8202-A27DE189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44488F-F90E-47FA-A913-5F21928C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F0204B-0C27-4BEF-AFF8-2882C28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54FFE-ACBA-46B8-A5FD-B04E7F9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B54EAD-66CF-41AE-86B3-2B1CD891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3A73F-C781-4304-9F99-15F366E1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F88616-84F7-4C24-B506-3A8D9122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9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5E65EF-345E-4A1D-B43E-7F1F53CD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E20709-3526-411C-983F-832D44AE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F21C6-F881-4653-A352-D48D59AA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6E7B3-1057-4CC6-A315-1526037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C2462-8ED4-4642-9C79-36E90000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442EF-74C6-48AD-9B03-F13AC432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A7CB0-D9C9-49E3-9C41-42E6C21B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2AA65-8D74-45F3-8073-85389E7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70EC45-29EA-4B92-94A7-0C80806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3F52A-D0AF-42EF-9DFA-A1AC4A6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EAA41B-221A-4719-B803-1225E434C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89ECC8-C276-4613-97FD-5FE32040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4E878-98B3-4377-BAAF-E0B1E422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E1180D-790B-442E-B709-8BB76AA4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4FBB9E-2013-48B7-BCB1-00CEA155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9C26ED-F8E6-4281-B2CE-4F9A22D5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03C8A-9FC7-49E8-BE53-3514B1AF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163BD-713F-49A7-8575-97C83F7E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7DD3-609C-4750-90D6-A0E08771EEB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A03BF-6859-4B9F-BA0B-133FD614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9524A-A983-42C9-A91F-2BD65516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350B-2B68-4291-970E-5246CE9AD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5C2CC95-FF0F-4A19-8966-C750DBD24CF0}"/>
              </a:ext>
            </a:extLst>
          </p:cNvPr>
          <p:cNvSpPr txBox="1"/>
          <p:nvPr/>
        </p:nvSpPr>
        <p:spPr>
          <a:xfrm>
            <a:off x="513471" y="618978"/>
            <a:ext cx="11050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請利用讀寫檔完成一個提款系統，並且完成以下內容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(1)</a:t>
            </a:r>
            <a:r>
              <a:rPr lang="zh-TW" altLang="en-US" sz="2000" dirty="0">
                <a:solidFill>
                  <a:schemeClr val="bg1"/>
                </a:solidFill>
              </a:rPr>
              <a:t>請定義一個</a:t>
            </a:r>
            <a:r>
              <a:rPr lang="en-US" altLang="zh-TW" sz="2000" dirty="0">
                <a:solidFill>
                  <a:schemeClr val="bg1"/>
                </a:solidFill>
              </a:rPr>
              <a:t>database.txt</a:t>
            </a:r>
            <a:r>
              <a:rPr lang="zh-TW" altLang="en-US" sz="2000" dirty="0">
                <a:solidFill>
                  <a:schemeClr val="bg1"/>
                </a:solidFill>
              </a:rPr>
              <a:t>，格式如下，依序是帳號密碼以及餘額，用逗點分開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     格式為</a:t>
            </a:r>
            <a:r>
              <a:rPr lang="en-US" altLang="zh-TW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(2)</a:t>
            </a:r>
            <a:r>
              <a:rPr lang="zh-TW" altLang="en-US" sz="2000" dirty="0">
                <a:solidFill>
                  <a:schemeClr val="bg1"/>
                </a:solidFill>
              </a:rPr>
              <a:t>請利用</a:t>
            </a:r>
            <a:r>
              <a:rPr lang="en-US" altLang="zh-TW" sz="2000" dirty="0">
                <a:solidFill>
                  <a:schemeClr val="bg1"/>
                </a:solidFill>
              </a:rPr>
              <a:t>while</a:t>
            </a:r>
            <a:r>
              <a:rPr lang="zh-TW" altLang="en-US" sz="2000" dirty="0">
                <a:solidFill>
                  <a:schemeClr val="bg1"/>
                </a:solidFill>
              </a:rPr>
              <a:t>迴圈讓使用者可以持續輸入選項，並完成以下要求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</a:rPr>
              <a:t>(2.1)</a:t>
            </a:r>
            <a:r>
              <a:rPr lang="zh-TW" altLang="en-US" sz="2000" dirty="0">
                <a:solidFill>
                  <a:schemeClr val="bg1"/>
                </a:solidFill>
              </a:rPr>
              <a:t>當使用者輸入</a:t>
            </a:r>
            <a:r>
              <a:rPr lang="en-US" altLang="zh-TW" sz="2000" dirty="0">
                <a:solidFill>
                  <a:schemeClr val="bg1"/>
                </a:solidFill>
              </a:rPr>
              <a:t>1</a:t>
            </a:r>
            <a:r>
              <a:rPr lang="zh-TW" altLang="en-US" sz="2000" dirty="0">
                <a:solidFill>
                  <a:schemeClr val="bg1"/>
                </a:solidFill>
              </a:rPr>
              <a:t>時，讓使用者輸入帳號、密碼、以及存入的金額並寫回</a:t>
            </a:r>
            <a:r>
              <a:rPr lang="en-US" altLang="zh-TW" sz="2000" dirty="0">
                <a:solidFill>
                  <a:schemeClr val="bg1"/>
                </a:solidFill>
              </a:rPr>
              <a:t>database.txt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</a:rPr>
              <a:t>(2.2)</a:t>
            </a:r>
            <a:r>
              <a:rPr lang="zh-TW" altLang="en-US" sz="2000" dirty="0">
                <a:solidFill>
                  <a:schemeClr val="bg1"/>
                </a:solidFill>
              </a:rPr>
              <a:t>當使用者輸入</a:t>
            </a:r>
            <a:r>
              <a:rPr lang="en-US" altLang="zh-TW" sz="2000" dirty="0">
                <a:solidFill>
                  <a:schemeClr val="bg1"/>
                </a:solidFill>
              </a:rPr>
              <a:t>2</a:t>
            </a:r>
            <a:r>
              <a:rPr lang="zh-TW" altLang="en-US" sz="2000" dirty="0">
                <a:solidFill>
                  <a:schemeClr val="bg1"/>
                </a:solidFill>
              </a:rPr>
              <a:t>時，讓使用者輸入帳號、密碼、以及提款的金額並寫回</a:t>
            </a:r>
            <a:r>
              <a:rPr lang="en-US" altLang="zh-TW" sz="2000" dirty="0">
                <a:solidFill>
                  <a:schemeClr val="bg1"/>
                </a:solidFill>
              </a:rPr>
              <a:t>database.txt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</a:rPr>
              <a:t>(2.3)</a:t>
            </a:r>
            <a:r>
              <a:rPr lang="zh-TW" altLang="en-US" sz="2000" dirty="0">
                <a:solidFill>
                  <a:schemeClr val="bg1"/>
                </a:solidFill>
              </a:rPr>
              <a:t>當使用者輸入</a:t>
            </a:r>
            <a:r>
              <a:rPr lang="en-US" altLang="zh-TW" sz="2000" dirty="0">
                <a:solidFill>
                  <a:schemeClr val="bg1"/>
                </a:solidFill>
              </a:rPr>
              <a:t>3</a:t>
            </a:r>
            <a:r>
              <a:rPr lang="zh-TW" altLang="en-US" sz="2000" dirty="0">
                <a:solidFill>
                  <a:schemeClr val="bg1"/>
                </a:solidFill>
              </a:rPr>
              <a:t>時，讓使用者輸入帳號、密碼並顯示餘額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</a:rPr>
              <a:t>(2.4)</a:t>
            </a:r>
            <a:r>
              <a:rPr lang="zh-TW" altLang="en-US" sz="2000" dirty="0">
                <a:solidFill>
                  <a:schemeClr val="bg1"/>
                </a:solidFill>
              </a:rPr>
              <a:t>當使用者輸入</a:t>
            </a:r>
            <a:r>
              <a:rPr lang="en-US" altLang="zh-TW" sz="2000" dirty="0">
                <a:solidFill>
                  <a:schemeClr val="bg1"/>
                </a:solidFill>
              </a:rPr>
              <a:t>4</a:t>
            </a:r>
            <a:r>
              <a:rPr lang="zh-TW" altLang="en-US" sz="2000" dirty="0">
                <a:solidFill>
                  <a:schemeClr val="bg1"/>
                </a:solidFill>
              </a:rPr>
              <a:t>時，讓使用者新增帳號，並輸入密碼並寫回</a:t>
            </a:r>
            <a:r>
              <a:rPr lang="en-US" altLang="zh-TW" sz="2000" dirty="0">
                <a:solidFill>
                  <a:schemeClr val="bg1"/>
                </a:solidFill>
              </a:rPr>
              <a:t>database.txt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    (2.5)</a:t>
            </a:r>
            <a:r>
              <a:rPr lang="zh-TW" altLang="en-US" sz="2000" dirty="0">
                <a:solidFill>
                  <a:schemeClr val="bg1"/>
                </a:solidFill>
              </a:rPr>
              <a:t>當使用者輸入</a:t>
            </a:r>
            <a:r>
              <a:rPr lang="en-US" altLang="zh-TW" sz="2000" dirty="0">
                <a:solidFill>
                  <a:schemeClr val="bg1"/>
                </a:solidFill>
              </a:rPr>
              <a:t>5</a:t>
            </a:r>
            <a:r>
              <a:rPr lang="zh-TW" altLang="en-US" sz="2000" dirty="0">
                <a:solidFill>
                  <a:schemeClr val="bg1"/>
                </a:solidFill>
              </a:rPr>
              <a:t>時，跳出迴圈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2D27DA-236A-4951-88F1-C88E2555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25" y="1660674"/>
            <a:ext cx="2644194" cy="9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892736-017C-4409-8507-1B5BE149C89F}"/>
              </a:ext>
            </a:extLst>
          </p:cNvPr>
          <p:cNvSpPr/>
          <p:nvPr/>
        </p:nvSpPr>
        <p:spPr>
          <a:xfrm>
            <a:off x="1863968" y="117693"/>
            <a:ext cx="88837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while True: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opt=int(input('請輸入選項: (1) 存款 (2) 提款 (3) 查看餘額 (4)新增帳號 (5) 退出:'))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data=open('database.txt','rt')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data_list=data.readlines()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data.close()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if opt == 1: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      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chemeClr val="bg1"/>
                </a:solidFill>
              </a:rPr>
              <a:t>amount=input('請輸入存入金額:')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print('存款成功!')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elif opt == 2 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amount=input('請輸入提款金額:')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print('提款成功!')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elif opt == 3 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print(</a:t>
            </a:r>
            <a:r>
              <a:rPr lang="en-US" altLang="zh-TW" dirty="0">
                <a:solidFill>
                  <a:schemeClr val="bg1"/>
                </a:solidFill>
              </a:rPr>
              <a:t>‘</a:t>
            </a:r>
            <a:r>
              <a:rPr lang="zh-TW" altLang="en-US" dirty="0">
                <a:solidFill>
                  <a:schemeClr val="bg1"/>
                </a:solidFill>
              </a:rPr>
              <a:t>餘額</a:t>
            </a:r>
            <a:r>
              <a:rPr lang="en-US" altLang="zh-TW" dirty="0">
                <a:solidFill>
                  <a:schemeClr val="bg1"/>
                </a:solidFill>
              </a:rPr>
              <a:t>:’,…</a:t>
            </a:r>
            <a:r>
              <a:rPr lang="zh-TW" altLang="en-US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elif opt ==4: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        print('新增帳號成功!')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break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48C95-BE85-492F-BACB-951C9366A633}"/>
              </a:ext>
            </a:extLst>
          </p:cNvPr>
          <p:cNvSpPr txBox="1"/>
          <p:nvPr/>
        </p:nvSpPr>
        <p:spPr>
          <a:xfrm>
            <a:off x="555674" y="117693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可參考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7A05A23-D35C-4BE4-B830-7FA1F9E6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05" y="552048"/>
            <a:ext cx="7030431" cy="57539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3076BF2-EE8D-44E6-8F15-1F38490070A8}"/>
              </a:ext>
            </a:extLst>
          </p:cNvPr>
          <p:cNvSpPr txBox="1"/>
          <p:nvPr/>
        </p:nvSpPr>
        <p:spPr>
          <a:xfrm>
            <a:off x="604910" y="486957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執行結果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333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33</cp:revision>
  <dcterms:created xsi:type="dcterms:W3CDTF">2021-06-01T04:48:47Z</dcterms:created>
  <dcterms:modified xsi:type="dcterms:W3CDTF">2021-06-01T06:52:25Z</dcterms:modified>
</cp:coreProperties>
</file>