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BA0755-DF5A-4F3F-AD6B-A650D878E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C3758C-C192-4D38-BFBE-BDB4CD471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9C5D3D-F6B3-4054-A91E-B66BB6F0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2E4B-9D24-4FC2-950C-722D07662823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D58BD4-E47F-490A-A490-436BC0FC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EFC31E-B424-41F7-8E01-A1FD324E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DD5-86DC-4D3D-B8C5-A4148C372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6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6126F-7BD7-4015-92C9-23D89B67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9EE7E2-38AF-4059-B7D6-FA29A9E49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CE047D-E593-41DD-9979-921D3C31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2E4B-9D24-4FC2-950C-722D07662823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0D9D05-D79D-44EC-A5BD-3CC64AAA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8ED01C-D34F-40A8-8205-113C7FFA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DD5-86DC-4D3D-B8C5-A4148C372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51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8D9F9B-D143-43DA-98A2-2AC4CBCA6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1A8FD2-716B-4322-AF1A-6EAF81B1F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38AF73-AAF9-49D9-BC4F-B06F28A2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2E4B-9D24-4FC2-950C-722D07662823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2C2467-0770-4A14-93AA-DA1D1907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378F20-B361-4F7C-9917-DD454388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DD5-86DC-4D3D-B8C5-A4148C372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9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31D6C-39D3-4634-AC04-E073AF5A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E09562-14A5-47DB-85F3-47E4897E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1DD7B6-1868-4CC1-A314-5E55FB5E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2E4B-9D24-4FC2-950C-722D07662823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F095A5-B925-4B2B-8139-D2D81C2B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84D19E-3E66-4799-9DCD-CFB0C735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DD5-86DC-4D3D-B8C5-A4148C372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92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0135A-18CB-46A5-BB50-E0AEB311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85BBA0-DD1B-4918-AE31-D2F41689B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6B4218-F459-4A53-B83D-B74B36DB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2E4B-9D24-4FC2-950C-722D07662823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E3D879-E76E-4D87-B489-A06E87F0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2FDDD6-620C-4893-BB65-EC69EEFF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DD5-86DC-4D3D-B8C5-A4148C372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7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3A5AF-6D19-445C-A163-6071CAEB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7D5BE4-35D5-43BD-84DA-C9300A5AF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DD9145-C194-4317-AFBF-FC0A04096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9393AD-CB65-4067-B15D-4C29DFF5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2E4B-9D24-4FC2-950C-722D07662823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ACC8EB-6C14-483A-90EE-2178FEC9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DCFF3A-346C-4237-A184-D1AF961F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DD5-86DC-4D3D-B8C5-A4148C372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51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5A11D9-4B88-4568-B427-174A6886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4318BC-35D9-4D83-8D09-5EB2C0083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563AEE-A19D-4AD8-B125-2DC7C6BD0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9F9DF83-06D8-4150-9659-0D7CB5EE7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D3F75E-9E9B-412B-8F1C-A121B71CC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70D62B9-1C65-4D04-9B99-8B68DB61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2E4B-9D24-4FC2-950C-722D07662823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E6E83A2-054B-4F35-B42E-B0990AB0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AE7F61-49E9-4BB5-BE03-F3C1E4F8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DD5-86DC-4D3D-B8C5-A4148C372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23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EDADD-2D13-40DE-8D02-BA46828B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E26658B-A6C9-48F4-9B7B-5EB51D3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2E4B-9D24-4FC2-950C-722D07662823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1DC7B4-32A0-4001-980E-0B08E65D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9B1121-6CA0-4936-A6E6-59C4BA0F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DD5-86DC-4D3D-B8C5-A4148C372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90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EF86B73-7E86-4A88-881C-4F202410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2E4B-9D24-4FC2-950C-722D07662823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AE6040-E9F4-43F4-9B9F-C02C2060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9CA954-F265-4258-97D3-5BECFA37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DD5-86DC-4D3D-B8C5-A4148C372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8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03F59-25BB-4A64-B291-F3313F11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4B529A-075E-4959-AA5E-3C8AB432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36ECB9-05A1-4B82-96E8-5BE235750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20C976-5C29-4923-9FED-CA6FDCE2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2E4B-9D24-4FC2-950C-722D07662823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163826-D4B6-4FF6-BC9F-372B8214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E2E551-0423-4591-A0E9-98C9D4EC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DD5-86DC-4D3D-B8C5-A4148C372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2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9330B-A80C-4D7E-8103-153B02BF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A4A6C55-794B-4721-A944-52B248D73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2BD5A1-E8C1-44BC-AD03-C84B8A08E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D4DD5F-9878-4BE0-882F-62F14E92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2E4B-9D24-4FC2-950C-722D07662823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43D22C-EA51-4237-BEB7-B3939280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8953C8-5A7B-472A-B6FC-EB8121A7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DDD5-86DC-4D3D-B8C5-A4148C372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96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FCFFD3-77BD-41B6-9094-AAD5DF81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FC0D72-2E50-4738-949F-397306B66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13F33B-C80C-448B-A611-E3279B3A7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92E4B-9D24-4FC2-950C-722D07662823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51B5E0-8DDA-4890-AB75-88466A38D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125A62-C180-4989-AFDE-6F1772CBE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6DDD5-86DC-4D3D-B8C5-A4148C372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10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B80B3F-5188-4587-BBCA-7375CDFD8B56}"/>
              </a:ext>
            </a:extLst>
          </p:cNvPr>
          <p:cNvSpPr/>
          <p:nvPr/>
        </p:nvSpPr>
        <p:spPr>
          <a:xfrm>
            <a:off x="621792" y="210592"/>
            <a:ext cx="6096000" cy="67172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50" dirty="0">
                <a:solidFill>
                  <a:schemeClr val="bg1"/>
                </a:solidFill>
              </a:rPr>
              <a:t>class GradeSystem():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def __init__(self):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self.stid = []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self.grades = []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def addGrade(self,stid,newgrade):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self.grades.append(newgrade)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self.stid.append(stid)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print("新增成績成功!")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def getHighestGrade(self):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highest=max(self.grades)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idx=self.grades.index(highest)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return self.stid[idx],highest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def getAllGrade(self):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return self.stid,self.grades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def clear(self):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self.stid=[]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self.grades=[]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print('成績已清空!')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def avg(self):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return sum(self.grades)/len(self.grades)</a:t>
            </a:r>
          </a:p>
          <a:p>
            <a:endParaRPr lang="zh-TW" altLang="en-US" sz="1050" dirty="0">
              <a:solidFill>
                <a:schemeClr val="bg1"/>
              </a:solidFill>
            </a:endParaRPr>
          </a:p>
          <a:p>
            <a:r>
              <a:rPr lang="zh-TW" altLang="en-US" sz="1050" dirty="0">
                <a:solidFill>
                  <a:schemeClr val="bg1"/>
                </a:solidFill>
              </a:rPr>
              <a:t>    def findGrade(self,stid):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return self.grades[self.stid.index(stid)]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def export(self):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f=open('grade.txt','wt')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f.write('')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f.close()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f=open('grade.txt','at')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for i in range(len(self.stid)):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    f.write(str(self.stid[i])+','+str(self.grades[i])+'\n')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f.close()</a:t>
            </a:r>
          </a:p>
          <a:p>
            <a:r>
              <a:rPr lang="zh-TW" altLang="en-US" sz="1050" dirty="0">
                <a:solidFill>
                  <a:schemeClr val="bg1"/>
                </a:solidFill>
              </a:rPr>
              <a:t>        print('成功匯出!')</a:t>
            </a:r>
          </a:p>
          <a:p>
            <a:endParaRPr lang="zh-TW" altLang="en-US" sz="1050" dirty="0">
              <a:solidFill>
                <a:schemeClr val="bg1"/>
              </a:solidFill>
            </a:endParaRPr>
          </a:p>
          <a:p>
            <a:r>
              <a:rPr lang="zh-TW" altLang="en-US" sz="1050" dirty="0">
                <a:solidFill>
                  <a:schemeClr val="bg1"/>
                </a:solidFill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74871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5D5A8E-3D1C-46B8-96B9-4AE011D20CE4}"/>
              </a:ext>
            </a:extLst>
          </p:cNvPr>
          <p:cNvSpPr/>
          <p:nvPr/>
        </p:nvSpPr>
        <p:spPr>
          <a:xfrm>
            <a:off x="359664" y="427054"/>
            <a:ext cx="1201521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grade=GradeSystem()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while True: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opt=int(input("請選擇服務:(1)新增成績 (2)清空成績 (3)全班最高 (4)全班平均 (5)全班成績 (6)查詢成績 (7)匯出 (8)退出:"))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if opt == 1: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    stid=input("請輸入學號:")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    newgrade=int(input("請輸入成績:"))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    grade.addGrade(stid,newgrade)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elif opt == 2: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    grade.clear()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elif opt == 3: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    stid,highest=grade.getHighestGrade()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    print("全班最高:",stid,highest,"分")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elif opt == 4: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    print("全班平均:",grade.avg())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elif opt == 5: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    stid,grades=grade.getAllGrade()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    print("學號","分數")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    for i in range(len(stid)):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        print(stid[i],grades[i])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elif opt == 6: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    stid=input("請輸入欲查詢之學號:")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    print("成績:",grade.findGrade(stid))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elif opt == 7: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    grade.export()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elif opt == 8: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    break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632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494</Words>
  <Application>Microsoft Office PowerPoint</Application>
  <PresentationFormat>寬螢幕</PresentationFormat>
  <Paragraphs>68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15</cp:revision>
  <dcterms:created xsi:type="dcterms:W3CDTF">2021-06-08T05:23:31Z</dcterms:created>
  <dcterms:modified xsi:type="dcterms:W3CDTF">2021-06-08T05:45:12Z</dcterms:modified>
</cp:coreProperties>
</file>