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A0755-DF5A-4F3F-AD6B-A650D878E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C3758C-C192-4D38-BFBE-BDB4CD471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9C5D3D-F6B3-4054-A91E-B66BB6F0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D58BD4-E47F-490A-A490-436BC0FC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FC31E-B424-41F7-8E01-A1FD324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6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6126F-7BD7-4015-92C9-23D89B67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9EE7E2-38AF-4059-B7D6-FA29A9E4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E047D-E593-41DD-9979-921D3C31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0D9D05-D79D-44EC-A5BD-3CC64AAA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ED01C-D34F-40A8-8205-113C7FFA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5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8D9F9B-D143-43DA-98A2-2AC4CBCA6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1A8FD2-716B-4322-AF1A-6EAF81B1F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8AF73-AAF9-49D9-BC4F-B06F28A2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C2467-0770-4A14-93AA-DA1D1907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78F20-B361-4F7C-9917-DD454388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31D6C-39D3-4634-AC04-E073AF5A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09562-14A5-47DB-85F3-47E4897E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DD7B6-1868-4CC1-A314-5E55FB5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F095A5-B925-4B2B-8139-D2D81C2B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84D19E-3E66-4799-9DCD-CFB0C735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0135A-18CB-46A5-BB50-E0AEB311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85BBA0-DD1B-4918-AE31-D2F41689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6B4218-F459-4A53-B83D-B74B36DB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E3D879-E76E-4D87-B489-A06E87F0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FDDD6-620C-4893-BB65-EC69EEFF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7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3A5AF-6D19-445C-A163-6071CAEB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D5BE4-35D5-43BD-84DA-C9300A5A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DD9145-C194-4317-AFBF-FC0A04096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393AD-CB65-4067-B15D-4C29DFF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ACC8EB-6C14-483A-90EE-2178FEC9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DCFF3A-346C-4237-A184-D1AF961F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1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A11D9-4B88-4568-B427-174A6886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318BC-35D9-4D83-8D09-5EB2C008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563AEE-A19D-4AD8-B125-2DC7C6BD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F9DF83-06D8-4150-9659-0D7CB5EE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D3F75E-9E9B-412B-8F1C-A121B71CC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0D62B9-1C65-4D04-9B99-8B68DB61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6E83A2-054B-4F35-B42E-B0990AB0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AE7F61-49E9-4BB5-BE03-F3C1E4F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EDADD-2D13-40DE-8D02-BA46828B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26658B-A6C9-48F4-9B7B-5EB51D3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1DC7B4-32A0-4001-980E-0B08E65D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9B1121-6CA0-4936-A6E6-59C4BA0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F86B73-7E86-4A88-881C-4F202410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AE6040-E9F4-43F4-9B9F-C02C2060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CA954-F265-4258-97D3-5BECFA37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03F59-25BB-4A64-B291-F3313F11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B529A-075E-4959-AA5E-3C8AB432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36ECB9-05A1-4B82-96E8-5BE23575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20C976-5C29-4923-9FED-CA6FDCE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163826-D4B6-4FF6-BC9F-372B8214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2E551-0423-4591-A0E9-98C9D4EC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330B-A80C-4D7E-8103-153B02BF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4A6C55-794B-4721-A944-52B248D7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2BD5A1-E8C1-44BC-AD03-C84B8A08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4DD5F-9878-4BE0-882F-62F14E92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43D22C-EA51-4237-BEB7-B39392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8953C8-5A7B-472A-B6FC-EB8121A7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96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CFFD3-77BD-41B6-9094-AAD5DF81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FC0D72-2E50-4738-949F-397306B6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3F33B-C80C-448B-A611-E3279B3A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1B5E0-8DDA-4890-AB75-88466A38D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25A62-C180-4989-AFDE-6F1772CB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1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AC8B17D-3BE3-4F06-802F-F54F8B06AFC5}"/>
              </a:ext>
            </a:extLst>
          </p:cNvPr>
          <p:cNvSpPr txBox="1"/>
          <p:nvPr/>
        </p:nvSpPr>
        <p:spPr>
          <a:xfrm>
            <a:off x="859808" y="368660"/>
            <a:ext cx="110478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請利用</a:t>
            </a:r>
            <a:r>
              <a:rPr lang="en-US" altLang="zh-TW" dirty="0">
                <a:solidFill>
                  <a:schemeClr val="bg1"/>
                </a:solidFill>
              </a:rPr>
              <a:t>class</a:t>
            </a:r>
            <a:r>
              <a:rPr lang="zh-TW" altLang="en-US" dirty="0">
                <a:solidFill>
                  <a:schemeClr val="bg1"/>
                </a:solidFill>
              </a:rPr>
              <a:t>和</a:t>
            </a:r>
            <a:r>
              <a:rPr lang="en-US" altLang="zh-TW" dirty="0">
                <a:solidFill>
                  <a:schemeClr val="bg1"/>
                </a:solidFill>
              </a:rPr>
              <a:t>while</a:t>
            </a:r>
            <a:r>
              <a:rPr lang="zh-TW" altLang="en-US" dirty="0">
                <a:solidFill>
                  <a:schemeClr val="bg1"/>
                </a:solidFill>
              </a:rPr>
              <a:t>迴圈寫一個成績登記系統，並包含以下功能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(1)</a:t>
            </a:r>
            <a:r>
              <a:rPr lang="zh-TW" altLang="en-US" dirty="0">
                <a:solidFill>
                  <a:schemeClr val="bg1"/>
                </a:solidFill>
              </a:rPr>
              <a:t>在迴圈中讓使用者輸入以下選項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(2)</a:t>
            </a:r>
            <a:r>
              <a:rPr lang="zh-TW" altLang="en-US" dirty="0">
                <a:solidFill>
                  <a:schemeClr val="bg1"/>
                </a:solidFill>
              </a:rPr>
              <a:t>當使用者輸入</a:t>
            </a:r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時，讓使用者輸入學號及成績並且更新物件的值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(3)</a:t>
            </a:r>
            <a:r>
              <a:rPr lang="zh-TW" altLang="en-US" dirty="0">
                <a:solidFill>
                  <a:schemeClr val="bg1"/>
                </a:solidFill>
              </a:rPr>
              <a:t>當使用者輸入</a:t>
            </a:r>
            <a:r>
              <a:rPr lang="en-US" altLang="zh-TW" dirty="0">
                <a:solidFill>
                  <a:schemeClr val="bg1"/>
                </a:solidFill>
              </a:rPr>
              <a:t>2</a:t>
            </a:r>
            <a:r>
              <a:rPr lang="zh-TW" altLang="en-US" dirty="0">
                <a:solidFill>
                  <a:schemeClr val="bg1"/>
                </a:solidFill>
              </a:rPr>
              <a:t>時，清空物件的值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(4)</a:t>
            </a:r>
            <a:r>
              <a:rPr lang="zh-TW" altLang="en-US" dirty="0">
                <a:solidFill>
                  <a:schemeClr val="bg1"/>
                </a:solidFill>
              </a:rPr>
              <a:t>當使用者輸入</a:t>
            </a:r>
            <a:r>
              <a:rPr lang="en-US" altLang="zh-TW" dirty="0">
                <a:solidFill>
                  <a:schemeClr val="bg1"/>
                </a:solidFill>
              </a:rPr>
              <a:t>3</a:t>
            </a:r>
            <a:r>
              <a:rPr lang="zh-TW" altLang="en-US" dirty="0">
                <a:solidFill>
                  <a:schemeClr val="bg1"/>
                </a:solidFill>
              </a:rPr>
              <a:t>時，回傳全班最高分並輸出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(5)</a:t>
            </a:r>
            <a:r>
              <a:rPr lang="zh-TW" altLang="en-US" dirty="0">
                <a:solidFill>
                  <a:schemeClr val="bg1"/>
                </a:solidFill>
              </a:rPr>
              <a:t>當使用者輸入</a:t>
            </a:r>
            <a:r>
              <a:rPr lang="en-US" altLang="zh-TW" dirty="0">
                <a:solidFill>
                  <a:schemeClr val="bg1"/>
                </a:solidFill>
              </a:rPr>
              <a:t>4</a:t>
            </a:r>
            <a:r>
              <a:rPr lang="zh-TW" altLang="en-US" dirty="0">
                <a:solidFill>
                  <a:schemeClr val="bg1"/>
                </a:solidFill>
              </a:rPr>
              <a:t>時，回傳全班平均並輸出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(6)</a:t>
            </a:r>
            <a:r>
              <a:rPr lang="zh-TW" altLang="en-US" dirty="0">
                <a:solidFill>
                  <a:schemeClr val="bg1"/>
                </a:solidFill>
              </a:rPr>
              <a:t>當使用者輸入</a:t>
            </a:r>
            <a:r>
              <a:rPr lang="en-US" altLang="zh-TW" dirty="0">
                <a:solidFill>
                  <a:schemeClr val="bg1"/>
                </a:solidFill>
              </a:rPr>
              <a:t>5</a:t>
            </a:r>
            <a:r>
              <a:rPr lang="zh-TW" altLang="en-US" dirty="0">
                <a:solidFill>
                  <a:schemeClr val="bg1"/>
                </a:solidFill>
              </a:rPr>
              <a:t>時，輸出全班成績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(7)</a:t>
            </a:r>
            <a:r>
              <a:rPr lang="zh-TW" altLang="en-US" dirty="0">
                <a:solidFill>
                  <a:schemeClr val="bg1"/>
                </a:solidFill>
              </a:rPr>
              <a:t>當使用者輸入</a:t>
            </a:r>
            <a:r>
              <a:rPr lang="en-US" altLang="zh-TW" dirty="0">
                <a:solidFill>
                  <a:schemeClr val="bg1"/>
                </a:solidFill>
              </a:rPr>
              <a:t>6</a:t>
            </a:r>
            <a:r>
              <a:rPr lang="zh-TW" altLang="en-US" dirty="0">
                <a:solidFill>
                  <a:schemeClr val="bg1"/>
                </a:solidFill>
              </a:rPr>
              <a:t>時，讓使用者輸入學號，並且回傳此學號的成績並輸出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(8)</a:t>
            </a:r>
            <a:r>
              <a:rPr lang="zh-TW" altLang="en-US" dirty="0">
                <a:solidFill>
                  <a:schemeClr val="bg1"/>
                </a:solidFill>
              </a:rPr>
              <a:t>當使用者輸入</a:t>
            </a:r>
            <a:r>
              <a:rPr lang="en-US" altLang="zh-TW" dirty="0">
                <a:solidFill>
                  <a:schemeClr val="bg1"/>
                </a:solidFill>
              </a:rPr>
              <a:t>7</a:t>
            </a:r>
            <a:r>
              <a:rPr lang="zh-TW" altLang="en-US" dirty="0">
                <a:solidFill>
                  <a:schemeClr val="bg1"/>
                </a:solidFill>
              </a:rPr>
              <a:t>時，把所有的學號及成績利用寫檔寫成一個</a:t>
            </a:r>
            <a:r>
              <a:rPr lang="en-US" altLang="zh-TW" dirty="0">
                <a:solidFill>
                  <a:schemeClr val="bg1"/>
                </a:solidFill>
              </a:rPr>
              <a:t>grade.txt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格式為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(9)class</a:t>
            </a:r>
            <a:r>
              <a:rPr lang="zh-TW" altLang="en-US" dirty="0">
                <a:solidFill>
                  <a:schemeClr val="bg1"/>
                </a:solidFill>
              </a:rPr>
              <a:t>的初始值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(10)</a:t>
            </a:r>
            <a:r>
              <a:rPr lang="zh-TW" altLang="en-US" dirty="0">
                <a:solidFill>
                  <a:schemeClr val="bg1"/>
                </a:solidFill>
              </a:rPr>
              <a:t>建立一個新物件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D4375B-5CD1-4560-B142-53BE9C2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5" y="1272737"/>
            <a:ext cx="9073461" cy="2188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88B0E8-0FF4-4369-B12B-808A276A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14" y="3572103"/>
            <a:ext cx="1619476" cy="8192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BFFA66-4D92-4307-BF6A-26298CF3E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40" y="4927035"/>
            <a:ext cx="3781953" cy="1057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4BF6E1B-A480-45F1-A1DB-DBF8BA8DB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196" y="6200384"/>
            <a:ext cx="2181529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6822E-0AA4-4D43-AD3A-4DF81A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230" y="388961"/>
            <a:ext cx="10700982" cy="589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class GradeSystem():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__init__(self):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    self.stid = []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    self.grades = []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    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addGrade(self,stid,newgrade):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1"/>
                </a:solidFill>
              </a:rPr>
              <a:t>        …</a:t>
            </a:r>
            <a:r>
              <a:rPr lang="zh-TW" altLang="en-US" sz="1600" dirty="0">
                <a:solidFill>
                  <a:schemeClr val="bg1"/>
                </a:solidFill>
              </a:rPr>
              <a:t>        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getHighestGrade(self):    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1"/>
                </a:solidFill>
              </a:rPr>
              <a:t>        …</a:t>
            </a:r>
            <a:endParaRPr lang="zh-TW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getAllGrade(self):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1"/>
                </a:solidFill>
              </a:rPr>
              <a:t>        …</a:t>
            </a:r>
            <a:endParaRPr lang="zh-TW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clear(self):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1"/>
                </a:solidFill>
              </a:rPr>
              <a:t>      …</a:t>
            </a:r>
            <a:endParaRPr lang="zh-TW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avg(self):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1"/>
                </a:solidFill>
              </a:rPr>
              <a:t>      …</a:t>
            </a:r>
            <a:endParaRPr lang="zh-TW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findGrade(self,stid):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>
                <a:solidFill>
                  <a:schemeClr val="bg1"/>
                </a:solidFill>
              </a:rPr>
              <a:t>…</a:t>
            </a:r>
            <a:endParaRPr lang="zh-TW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    def export(self):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1"/>
                </a:solidFill>
              </a:rPr>
              <a:t>      …</a:t>
            </a:r>
            <a:endParaRPr lang="zh-TW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1685D2-9F10-4193-9129-A08EC2D7FB0A}"/>
              </a:ext>
            </a:extLst>
          </p:cNvPr>
          <p:cNvSpPr txBox="1"/>
          <p:nvPr/>
        </p:nvSpPr>
        <p:spPr>
          <a:xfrm>
            <a:off x="416257" y="388961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模板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9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C6ECFB-9F28-44D5-871C-FBD0589EF0D4}"/>
              </a:ext>
            </a:extLst>
          </p:cNvPr>
          <p:cNvSpPr/>
          <p:nvPr/>
        </p:nvSpPr>
        <p:spPr>
          <a:xfrm>
            <a:off x="68239" y="1029604"/>
            <a:ext cx="120555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grade=GradeSystem()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while True: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opt=int(input("請選擇服務:(1)新增成績 (2)清空成績 (3)全班最高 (4)全班平均 (5)全班成績 (6)查詢成績 (7)匯出 (8)退出:"))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if opt == 1: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stid=input("請輸入學號:")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newgrade=int(input("請輸入成績:"))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grade.addGrade(stid,newgrade)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elif opt == 2: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grade.clear()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elif opt == 3: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         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35D825-F390-45F5-B7CF-63885874462E}"/>
              </a:ext>
            </a:extLst>
          </p:cNvPr>
          <p:cNvSpPr txBox="1"/>
          <p:nvPr/>
        </p:nvSpPr>
        <p:spPr>
          <a:xfrm>
            <a:off x="136477" y="368488"/>
            <a:ext cx="152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模板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2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DD33EB8-D1DA-4441-919F-7CC8114657DF}"/>
              </a:ext>
            </a:extLst>
          </p:cNvPr>
          <p:cNvSpPr txBox="1"/>
          <p:nvPr/>
        </p:nvSpPr>
        <p:spPr>
          <a:xfrm>
            <a:off x="689212" y="388961"/>
            <a:ext cx="140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運行結果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AD5A66-3D62-4929-99CB-781C5025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6" y="1022155"/>
            <a:ext cx="8666838" cy="50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4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393</Words>
  <Application>Microsoft Office PowerPoint</Application>
  <PresentationFormat>寬螢幕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2021-06-08T05:23:31Z</dcterms:created>
  <dcterms:modified xsi:type="dcterms:W3CDTF">2021-06-08T05:43:00Z</dcterms:modified>
</cp:coreProperties>
</file>