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D5633-91C4-4F9F-AE3D-D707CFC8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ED06CC-4F66-4F58-8FD1-3E2C9347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59BBE0-6D88-4302-8893-398DD27A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91A1DC-7285-4989-A7AF-8C68ACB1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9BA55C-2FE9-482B-B661-225BDCFE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43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C6D54-0413-4535-9A75-230D10F6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D8B57F-AC86-41B8-8E9C-4393DD690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C5A0F-E4E3-4540-961D-1D94E4FB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CD76DC-330E-4864-A976-E93E6096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F900B-2BB0-4FB8-A5D7-CDFCB138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92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BDE8FB-0CEF-47EF-AD13-DCDD3E818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BA3267-39C1-458B-8806-03BC73D40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293489-8DB4-458E-8906-28A47273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DAF46-86A8-4F9F-A3A0-420DEF39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E8B3D9-EF09-4081-AF75-6D30CBCB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61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7BDA2-2B3C-4BFA-B2FE-61005D2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42C09A-54F6-4DBD-BB2F-2E3488F6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BCA66E-F8AB-40F4-9E5E-FEA072EB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DA962E-32B7-4552-AD33-BC8DAF84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2903C9-1079-4C30-942B-A589D09B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91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7BA7F-70AB-4B9E-A0FD-12BEC4B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E3EA67-2D83-49C7-9738-A8FE4DD3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B97F9-18FF-4921-9D93-2B03F0FF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E99BF-9F32-4EF5-B941-25F5130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EC828-E5D9-4DEF-9563-E94EC4F4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2B93F-DA3B-4ACF-A03E-DCFD9B78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86F27-DCA2-4F4D-80BC-CA72A1E96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BD8491-F570-460C-BFDE-F58C62C4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E47D9D-E8A7-4ACE-A45E-4D464E7D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6B561E-5E69-4617-B7DE-B3D1C572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8D1B2-DDCA-4291-A330-795ECCD3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05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E1127-70BE-4F31-B0A2-25C27840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7B7013-EEFD-4F45-BD5B-73E7724F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C4D447-13E4-4DFB-8770-5E9F63A2B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888996-A0D9-4C6C-B129-90E30A0F0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B38698-C44D-42DB-8C80-ABCDEC535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A9A49D-7150-4345-88BF-0BECD65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83BB28-12F0-43AB-A7C6-9380933A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EE70E1-68EB-4024-BF50-A8EC5041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21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54A9D-D234-4DF8-9CD1-DEE3DA58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6B6F08-3F5D-42FE-A825-077C64DC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92E87B-5A60-4406-8930-DCC2D84D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1089A8-9C43-4FC6-AA0D-65228EA1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32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5F0D61-77F9-4367-BCF2-F9926DC5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1766D7-D070-4C5B-8A5E-7270BC05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9BAF80-1018-4AD1-84A6-D98B4839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2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0DC40-2815-4D52-99EB-BAC72FD5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D493A-D047-4F83-BCB1-AD9870A1D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20FFBE-310C-4A18-8A0A-AEBAE349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5214F4-E472-42E8-BDC6-1DA7FC7F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00694D-C08F-4588-8728-EE18C60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C22C6B-0EB9-42F9-9A44-A59A6162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60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754A7-5847-4252-9653-A9C200AE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75FA47-8AA5-4FE5-BAB6-B532CC890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6D13B7-E6B3-496C-9BBE-22201121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952594-3881-4B0E-BE41-99C0FF61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94B1C6-4D36-4293-BAE5-1ED33D6E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81ACE8-DB02-46B7-BE6F-C87A91AE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31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B70E96-02B6-4B8B-A742-078E8306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2DA26F-AAFD-4F30-818D-B3EBB0DF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5EC3D-123C-42BB-BAC0-5E42A3BB0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5A9B-4E1D-40DF-AB93-EBF0DDC9BB4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F20E03-AD70-437D-BD50-B604190B6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1C417-8451-4C21-A76F-517794277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5F3F-85AA-4B4A-A4D7-2FEC6884F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1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1B28DC5-A2E6-4E01-84FB-05E299170475}"/>
              </a:ext>
            </a:extLst>
          </p:cNvPr>
          <p:cNvSpPr txBox="1"/>
          <p:nvPr/>
        </p:nvSpPr>
        <p:spPr>
          <a:xfrm>
            <a:off x="514905" y="705177"/>
            <a:ext cx="11987814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art_str='k,n,o,w,l,e,d,g,e,i,s,o,n,e,t,h,i,n,g,v,i,r,t,u,e,i,s,a,n,o,t,h,e,r,g,o,o,d,s,e,n,s,e'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art_list=art_str.split(',')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birth=''</a:t>
            </a:r>
          </a:p>
          <a:p>
            <a:endParaRPr lang="zh-TW" altLang="en-US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for i in range(len(art_list)):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if i%2==0 and art_list[i]=='l':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    birth=input('Please input your birthday(yy-mm-dd):')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    art_list[i]=birth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elif i%2 == 0 :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    art_list[i]=i/10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elif i%2!=0: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    art_list[i]=art_list[i].upper()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zh-TW" altLang="en-US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print(art_list)</a:t>
            </a:r>
          </a:p>
          <a:p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390D2D1-EE36-467E-8B53-DD63DF6FB587}"/>
              </a:ext>
            </a:extLst>
          </p:cNvPr>
          <p:cNvSpPr txBox="1"/>
          <p:nvPr/>
        </p:nvSpPr>
        <p:spPr>
          <a:xfrm>
            <a:off x="591597" y="1120676"/>
            <a:ext cx="95057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for i in range(len(art_list)):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if art_list[i]==birth: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    birth_list=birth.split('-')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    art_list[i]=1911+int(birth_list[0])+int(birth_list[1])+int(birth_list[2])</a:t>
            </a:r>
          </a:p>
          <a:p>
            <a:endParaRPr lang="zh-TW" altLang="en-US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print(art_list)</a:t>
            </a:r>
          </a:p>
        </p:txBody>
      </p:sp>
    </p:spTree>
    <p:extLst>
      <p:ext uri="{BB962C8B-B14F-4D97-AF65-F5344CB8AC3E}">
        <p14:creationId xmlns:p14="http://schemas.microsoft.com/office/powerpoint/2010/main" val="205480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173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浤竣 邱</dc:creator>
  <cp:lastModifiedBy>浤竣 邱</cp:lastModifiedBy>
  <cp:revision>2</cp:revision>
  <dcterms:created xsi:type="dcterms:W3CDTF">2021-05-04T06:12:07Z</dcterms:created>
  <dcterms:modified xsi:type="dcterms:W3CDTF">2021-05-04T06:22:02Z</dcterms:modified>
</cp:coreProperties>
</file>