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EEFDC7-D4CA-4A6B-A46F-2FAEC14517BA}"/>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3CDC4B33-7C79-42DB-8EA9-6E7E5B8C79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4FD0BA4-B98D-4ACA-AB00-FE7410C357C3}"/>
              </a:ext>
            </a:extLst>
          </p:cNvPr>
          <p:cNvSpPr>
            <a:spLocks noGrp="1"/>
          </p:cNvSpPr>
          <p:nvPr>
            <p:ph type="dt" sz="half" idx="10"/>
          </p:nvPr>
        </p:nvSpPr>
        <p:spPr/>
        <p:txBody>
          <a:bodyPr/>
          <a:lstStyle/>
          <a:p>
            <a:fld id="{ED1E446B-D4AD-4A26-86ED-C8CA84807EBD}" type="datetimeFigureOut">
              <a:rPr lang="zh-TW" altLang="en-US" smtClean="0"/>
              <a:t>2021/3/29</a:t>
            </a:fld>
            <a:endParaRPr lang="zh-TW" altLang="en-US"/>
          </a:p>
        </p:txBody>
      </p:sp>
      <p:sp>
        <p:nvSpPr>
          <p:cNvPr id="5" name="頁尾版面配置區 4">
            <a:extLst>
              <a:ext uri="{FF2B5EF4-FFF2-40B4-BE49-F238E27FC236}">
                <a16:creationId xmlns:a16="http://schemas.microsoft.com/office/drawing/2014/main" id="{B8330071-5410-4060-B410-6E4FA1E78F7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56DC7CB-1409-46E7-B098-FE1A8391076A}"/>
              </a:ext>
            </a:extLst>
          </p:cNvPr>
          <p:cNvSpPr>
            <a:spLocks noGrp="1"/>
          </p:cNvSpPr>
          <p:nvPr>
            <p:ph type="sldNum" sz="quarter" idx="12"/>
          </p:nvPr>
        </p:nvSpPr>
        <p:spPr/>
        <p:txBody>
          <a:bodyPr/>
          <a:lstStyle/>
          <a:p>
            <a:fld id="{BDF10873-B859-49D3-BF01-34553501DD35}" type="slidenum">
              <a:rPr lang="zh-TW" altLang="en-US" smtClean="0"/>
              <a:t>‹#›</a:t>
            </a:fld>
            <a:endParaRPr lang="zh-TW" altLang="en-US"/>
          </a:p>
        </p:txBody>
      </p:sp>
    </p:spTree>
    <p:extLst>
      <p:ext uri="{BB962C8B-B14F-4D97-AF65-F5344CB8AC3E}">
        <p14:creationId xmlns:p14="http://schemas.microsoft.com/office/powerpoint/2010/main" val="4233695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EEFBF1-AF5E-4685-8738-F85FE3F3DCC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41CA03B-5DF3-43B6-97BD-92B1B3BBA2A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5FB175C-9C52-4F10-A9FF-8A93B3D35B5D}"/>
              </a:ext>
            </a:extLst>
          </p:cNvPr>
          <p:cNvSpPr>
            <a:spLocks noGrp="1"/>
          </p:cNvSpPr>
          <p:nvPr>
            <p:ph type="dt" sz="half" idx="10"/>
          </p:nvPr>
        </p:nvSpPr>
        <p:spPr/>
        <p:txBody>
          <a:bodyPr/>
          <a:lstStyle/>
          <a:p>
            <a:fld id="{ED1E446B-D4AD-4A26-86ED-C8CA84807EBD}" type="datetimeFigureOut">
              <a:rPr lang="zh-TW" altLang="en-US" smtClean="0"/>
              <a:t>2021/3/29</a:t>
            </a:fld>
            <a:endParaRPr lang="zh-TW" altLang="en-US"/>
          </a:p>
        </p:txBody>
      </p:sp>
      <p:sp>
        <p:nvSpPr>
          <p:cNvPr id="5" name="頁尾版面配置區 4">
            <a:extLst>
              <a:ext uri="{FF2B5EF4-FFF2-40B4-BE49-F238E27FC236}">
                <a16:creationId xmlns:a16="http://schemas.microsoft.com/office/drawing/2014/main" id="{A7D74DCC-53AE-48B2-96B3-CC20778DBE3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7AC0E28-BAFB-431E-84A6-DB21833B0B20}"/>
              </a:ext>
            </a:extLst>
          </p:cNvPr>
          <p:cNvSpPr>
            <a:spLocks noGrp="1"/>
          </p:cNvSpPr>
          <p:nvPr>
            <p:ph type="sldNum" sz="quarter" idx="12"/>
          </p:nvPr>
        </p:nvSpPr>
        <p:spPr/>
        <p:txBody>
          <a:bodyPr/>
          <a:lstStyle/>
          <a:p>
            <a:fld id="{BDF10873-B859-49D3-BF01-34553501DD35}" type="slidenum">
              <a:rPr lang="zh-TW" altLang="en-US" smtClean="0"/>
              <a:t>‹#›</a:t>
            </a:fld>
            <a:endParaRPr lang="zh-TW" altLang="en-US"/>
          </a:p>
        </p:txBody>
      </p:sp>
    </p:spTree>
    <p:extLst>
      <p:ext uri="{BB962C8B-B14F-4D97-AF65-F5344CB8AC3E}">
        <p14:creationId xmlns:p14="http://schemas.microsoft.com/office/powerpoint/2010/main" val="164927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3ADD668-D485-4D5B-8520-447B0807C2F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9AAA0B4-A778-4369-ABE0-A7C3DB2F9FB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94114C4-7CD3-446D-90AA-D38DB390677B}"/>
              </a:ext>
            </a:extLst>
          </p:cNvPr>
          <p:cNvSpPr>
            <a:spLocks noGrp="1"/>
          </p:cNvSpPr>
          <p:nvPr>
            <p:ph type="dt" sz="half" idx="10"/>
          </p:nvPr>
        </p:nvSpPr>
        <p:spPr/>
        <p:txBody>
          <a:bodyPr/>
          <a:lstStyle/>
          <a:p>
            <a:fld id="{ED1E446B-D4AD-4A26-86ED-C8CA84807EBD}" type="datetimeFigureOut">
              <a:rPr lang="zh-TW" altLang="en-US" smtClean="0"/>
              <a:t>2021/3/29</a:t>
            </a:fld>
            <a:endParaRPr lang="zh-TW" altLang="en-US"/>
          </a:p>
        </p:txBody>
      </p:sp>
      <p:sp>
        <p:nvSpPr>
          <p:cNvPr id="5" name="頁尾版面配置區 4">
            <a:extLst>
              <a:ext uri="{FF2B5EF4-FFF2-40B4-BE49-F238E27FC236}">
                <a16:creationId xmlns:a16="http://schemas.microsoft.com/office/drawing/2014/main" id="{278F47C2-A7B1-4365-9FC8-BF16C8DB0A1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5BC0609-21C0-4379-89D3-003A3DA92AD6}"/>
              </a:ext>
            </a:extLst>
          </p:cNvPr>
          <p:cNvSpPr>
            <a:spLocks noGrp="1"/>
          </p:cNvSpPr>
          <p:nvPr>
            <p:ph type="sldNum" sz="quarter" idx="12"/>
          </p:nvPr>
        </p:nvSpPr>
        <p:spPr/>
        <p:txBody>
          <a:bodyPr/>
          <a:lstStyle/>
          <a:p>
            <a:fld id="{BDF10873-B859-49D3-BF01-34553501DD35}" type="slidenum">
              <a:rPr lang="zh-TW" altLang="en-US" smtClean="0"/>
              <a:t>‹#›</a:t>
            </a:fld>
            <a:endParaRPr lang="zh-TW" altLang="en-US"/>
          </a:p>
        </p:txBody>
      </p:sp>
    </p:spTree>
    <p:extLst>
      <p:ext uri="{BB962C8B-B14F-4D97-AF65-F5344CB8AC3E}">
        <p14:creationId xmlns:p14="http://schemas.microsoft.com/office/powerpoint/2010/main" val="172373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D93D1A-7438-494C-B469-F64974F1DB2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BB578E7-E582-4407-BB58-CA716FF5D6D5}"/>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C52367B-36B6-4003-A9C9-4AE82235DDB7}"/>
              </a:ext>
            </a:extLst>
          </p:cNvPr>
          <p:cNvSpPr>
            <a:spLocks noGrp="1"/>
          </p:cNvSpPr>
          <p:nvPr>
            <p:ph type="dt" sz="half" idx="10"/>
          </p:nvPr>
        </p:nvSpPr>
        <p:spPr/>
        <p:txBody>
          <a:bodyPr/>
          <a:lstStyle/>
          <a:p>
            <a:fld id="{ED1E446B-D4AD-4A26-86ED-C8CA84807EBD}" type="datetimeFigureOut">
              <a:rPr lang="zh-TW" altLang="en-US" smtClean="0"/>
              <a:t>2021/3/29</a:t>
            </a:fld>
            <a:endParaRPr lang="zh-TW" altLang="en-US"/>
          </a:p>
        </p:txBody>
      </p:sp>
      <p:sp>
        <p:nvSpPr>
          <p:cNvPr id="5" name="頁尾版面配置區 4">
            <a:extLst>
              <a:ext uri="{FF2B5EF4-FFF2-40B4-BE49-F238E27FC236}">
                <a16:creationId xmlns:a16="http://schemas.microsoft.com/office/drawing/2014/main" id="{7152EC88-9CA9-4C72-B8C7-6A868F9D661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AE6D6CE-F71F-41E8-B0F0-6669FA79C6BF}"/>
              </a:ext>
            </a:extLst>
          </p:cNvPr>
          <p:cNvSpPr>
            <a:spLocks noGrp="1"/>
          </p:cNvSpPr>
          <p:nvPr>
            <p:ph type="sldNum" sz="quarter" idx="12"/>
          </p:nvPr>
        </p:nvSpPr>
        <p:spPr/>
        <p:txBody>
          <a:bodyPr/>
          <a:lstStyle/>
          <a:p>
            <a:fld id="{BDF10873-B859-49D3-BF01-34553501DD35}" type="slidenum">
              <a:rPr lang="zh-TW" altLang="en-US" smtClean="0"/>
              <a:t>‹#›</a:t>
            </a:fld>
            <a:endParaRPr lang="zh-TW" altLang="en-US"/>
          </a:p>
        </p:txBody>
      </p:sp>
    </p:spTree>
    <p:extLst>
      <p:ext uri="{BB962C8B-B14F-4D97-AF65-F5344CB8AC3E}">
        <p14:creationId xmlns:p14="http://schemas.microsoft.com/office/powerpoint/2010/main" val="680015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C895C6-A460-4E25-822A-6EBB3A91CBF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2C5B902-0245-4BDE-BFBD-094ACD4BC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E412841-B93C-4437-A730-EA947D63BEC8}"/>
              </a:ext>
            </a:extLst>
          </p:cNvPr>
          <p:cNvSpPr>
            <a:spLocks noGrp="1"/>
          </p:cNvSpPr>
          <p:nvPr>
            <p:ph type="dt" sz="half" idx="10"/>
          </p:nvPr>
        </p:nvSpPr>
        <p:spPr/>
        <p:txBody>
          <a:bodyPr/>
          <a:lstStyle/>
          <a:p>
            <a:fld id="{ED1E446B-D4AD-4A26-86ED-C8CA84807EBD}" type="datetimeFigureOut">
              <a:rPr lang="zh-TW" altLang="en-US" smtClean="0"/>
              <a:t>2021/3/29</a:t>
            </a:fld>
            <a:endParaRPr lang="zh-TW" altLang="en-US"/>
          </a:p>
        </p:txBody>
      </p:sp>
      <p:sp>
        <p:nvSpPr>
          <p:cNvPr id="5" name="頁尾版面配置區 4">
            <a:extLst>
              <a:ext uri="{FF2B5EF4-FFF2-40B4-BE49-F238E27FC236}">
                <a16:creationId xmlns:a16="http://schemas.microsoft.com/office/drawing/2014/main" id="{A02AB3A8-40DD-440F-A264-9D154591301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FAB47B2-E7E2-4455-8991-95D5D02197F0}"/>
              </a:ext>
            </a:extLst>
          </p:cNvPr>
          <p:cNvSpPr>
            <a:spLocks noGrp="1"/>
          </p:cNvSpPr>
          <p:nvPr>
            <p:ph type="sldNum" sz="quarter" idx="12"/>
          </p:nvPr>
        </p:nvSpPr>
        <p:spPr/>
        <p:txBody>
          <a:bodyPr/>
          <a:lstStyle/>
          <a:p>
            <a:fld id="{BDF10873-B859-49D3-BF01-34553501DD35}" type="slidenum">
              <a:rPr lang="zh-TW" altLang="en-US" smtClean="0"/>
              <a:t>‹#›</a:t>
            </a:fld>
            <a:endParaRPr lang="zh-TW" altLang="en-US"/>
          </a:p>
        </p:txBody>
      </p:sp>
    </p:spTree>
    <p:extLst>
      <p:ext uri="{BB962C8B-B14F-4D97-AF65-F5344CB8AC3E}">
        <p14:creationId xmlns:p14="http://schemas.microsoft.com/office/powerpoint/2010/main" val="2317125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6133D9-6EF9-465B-9712-753C4C84E80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5EEBD30-307A-4D8E-A3F5-DD202FC0D50F}"/>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F841D2C-9AC9-4F0B-9728-E5E787547AC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9F3596C-59E3-43EA-87CB-CBD2E33196D2}"/>
              </a:ext>
            </a:extLst>
          </p:cNvPr>
          <p:cNvSpPr>
            <a:spLocks noGrp="1"/>
          </p:cNvSpPr>
          <p:nvPr>
            <p:ph type="dt" sz="half" idx="10"/>
          </p:nvPr>
        </p:nvSpPr>
        <p:spPr/>
        <p:txBody>
          <a:bodyPr/>
          <a:lstStyle/>
          <a:p>
            <a:fld id="{ED1E446B-D4AD-4A26-86ED-C8CA84807EBD}" type="datetimeFigureOut">
              <a:rPr lang="zh-TW" altLang="en-US" smtClean="0"/>
              <a:t>2021/3/29</a:t>
            </a:fld>
            <a:endParaRPr lang="zh-TW" altLang="en-US"/>
          </a:p>
        </p:txBody>
      </p:sp>
      <p:sp>
        <p:nvSpPr>
          <p:cNvPr id="6" name="頁尾版面配置區 5">
            <a:extLst>
              <a:ext uri="{FF2B5EF4-FFF2-40B4-BE49-F238E27FC236}">
                <a16:creationId xmlns:a16="http://schemas.microsoft.com/office/drawing/2014/main" id="{CE8D33A9-DA44-425E-80B3-C804F9F1B97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47E7C2F-5CFB-4968-A49B-5D9C7BC73894}"/>
              </a:ext>
            </a:extLst>
          </p:cNvPr>
          <p:cNvSpPr>
            <a:spLocks noGrp="1"/>
          </p:cNvSpPr>
          <p:nvPr>
            <p:ph type="sldNum" sz="quarter" idx="12"/>
          </p:nvPr>
        </p:nvSpPr>
        <p:spPr/>
        <p:txBody>
          <a:bodyPr/>
          <a:lstStyle/>
          <a:p>
            <a:fld id="{BDF10873-B859-49D3-BF01-34553501DD35}" type="slidenum">
              <a:rPr lang="zh-TW" altLang="en-US" smtClean="0"/>
              <a:t>‹#›</a:t>
            </a:fld>
            <a:endParaRPr lang="zh-TW" altLang="en-US"/>
          </a:p>
        </p:txBody>
      </p:sp>
    </p:spTree>
    <p:extLst>
      <p:ext uri="{BB962C8B-B14F-4D97-AF65-F5344CB8AC3E}">
        <p14:creationId xmlns:p14="http://schemas.microsoft.com/office/powerpoint/2010/main" val="530911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23A863-CD35-4677-9E50-F197B663877C}"/>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8651C36-7B9F-49F4-999C-E73346DF07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561F249-C3EC-4FCE-BB11-DA8358065B4E}"/>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2217205-3B36-4147-AC50-337430D777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4A4DDAA-8E9B-4E84-A298-9EF2D42A8666}"/>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C62D432-9AFA-49B0-B4E2-585069A61AF1}"/>
              </a:ext>
            </a:extLst>
          </p:cNvPr>
          <p:cNvSpPr>
            <a:spLocks noGrp="1"/>
          </p:cNvSpPr>
          <p:nvPr>
            <p:ph type="dt" sz="half" idx="10"/>
          </p:nvPr>
        </p:nvSpPr>
        <p:spPr/>
        <p:txBody>
          <a:bodyPr/>
          <a:lstStyle/>
          <a:p>
            <a:fld id="{ED1E446B-D4AD-4A26-86ED-C8CA84807EBD}" type="datetimeFigureOut">
              <a:rPr lang="zh-TW" altLang="en-US" smtClean="0"/>
              <a:t>2021/3/29</a:t>
            </a:fld>
            <a:endParaRPr lang="zh-TW" altLang="en-US"/>
          </a:p>
        </p:txBody>
      </p:sp>
      <p:sp>
        <p:nvSpPr>
          <p:cNvPr id="8" name="頁尾版面配置區 7">
            <a:extLst>
              <a:ext uri="{FF2B5EF4-FFF2-40B4-BE49-F238E27FC236}">
                <a16:creationId xmlns:a16="http://schemas.microsoft.com/office/drawing/2014/main" id="{BA1698DA-4D39-4D22-B56C-084DDC80E3A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28B3AE10-BF4E-4FF0-969F-96DF286996F2}"/>
              </a:ext>
            </a:extLst>
          </p:cNvPr>
          <p:cNvSpPr>
            <a:spLocks noGrp="1"/>
          </p:cNvSpPr>
          <p:nvPr>
            <p:ph type="sldNum" sz="quarter" idx="12"/>
          </p:nvPr>
        </p:nvSpPr>
        <p:spPr/>
        <p:txBody>
          <a:bodyPr/>
          <a:lstStyle/>
          <a:p>
            <a:fld id="{BDF10873-B859-49D3-BF01-34553501DD35}" type="slidenum">
              <a:rPr lang="zh-TW" altLang="en-US" smtClean="0"/>
              <a:t>‹#›</a:t>
            </a:fld>
            <a:endParaRPr lang="zh-TW" altLang="en-US"/>
          </a:p>
        </p:txBody>
      </p:sp>
    </p:spTree>
    <p:extLst>
      <p:ext uri="{BB962C8B-B14F-4D97-AF65-F5344CB8AC3E}">
        <p14:creationId xmlns:p14="http://schemas.microsoft.com/office/powerpoint/2010/main" val="1824943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3DAF1D-6232-4350-A409-997B057AB61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C7EFC4D4-98B1-4409-931E-16612B6CF939}"/>
              </a:ext>
            </a:extLst>
          </p:cNvPr>
          <p:cNvSpPr>
            <a:spLocks noGrp="1"/>
          </p:cNvSpPr>
          <p:nvPr>
            <p:ph type="dt" sz="half" idx="10"/>
          </p:nvPr>
        </p:nvSpPr>
        <p:spPr/>
        <p:txBody>
          <a:bodyPr/>
          <a:lstStyle/>
          <a:p>
            <a:fld id="{ED1E446B-D4AD-4A26-86ED-C8CA84807EBD}" type="datetimeFigureOut">
              <a:rPr lang="zh-TW" altLang="en-US" smtClean="0"/>
              <a:t>2021/3/29</a:t>
            </a:fld>
            <a:endParaRPr lang="zh-TW" altLang="en-US"/>
          </a:p>
        </p:txBody>
      </p:sp>
      <p:sp>
        <p:nvSpPr>
          <p:cNvPr id="4" name="頁尾版面配置區 3">
            <a:extLst>
              <a:ext uri="{FF2B5EF4-FFF2-40B4-BE49-F238E27FC236}">
                <a16:creationId xmlns:a16="http://schemas.microsoft.com/office/drawing/2014/main" id="{57B5566D-89CF-4F28-B34B-B21F9FEBC9A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252F5B8F-53E9-4C6B-956D-72D955372617}"/>
              </a:ext>
            </a:extLst>
          </p:cNvPr>
          <p:cNvSpPr>
            <a:spLocks noGrp="1"/>
          </p:cNvSpPr>
          <p:nvPr>
            <p:ph type="sldNum" sz="quarter" idx="12"/>
          </p:nvPr>
        </p:nvSpPr>
        <p:spPr/>
        <p:txBody>
          <a:bodyPr/>
          <a:lstStyle/>
          <a:p>
            <a:fld id="{BDF10873-B859-49D3-BF01-34553501DD35}" type="slidenum">
              <a:rPr lang="zh-TW" altLang="en-US" smtClean="0"/>
              <a:t>‹#›</a:t>
            </a:fld>
            <a:endParaRPr lang="zh-TW" altLang="en-US"/>
          </a:p>
        </p:txBody>
      </p:sp>
    </p:spTree>
    <p:extLst>
      <p:ext uri="{BB962C8B-B14F-4D97-AF65-F5344CB8AC3E}">
        <p14:creationId xmlns:p14="http://schemas.microsoft.com/office/powerpoint/2010/main" val="50643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F681D14-DE90-4EFE-8707-B4F17F89B218}"/>
              </a:ext>
            </a:extLst>
          </p:cNvPr>
          <p:cNvSpPr>
            <a:spLocks noGrp="1"/>
          </p:cNvSpPr>
          <p:nvPr>
            <p:ph type="dt" sz="half" idx="10"/>
          </p:nvPr>
        </p:nvSpPr>
        <p:spPr/>
        <p:txBody>
          <a:bodyPr/>
          <a:lstStyle/>
          <a:p>
            <a:fld id="{ED1E446B-D4AD-4A26-86ED-C8CA84807EBD}" type="datetimeFigureOut">
              <a:rPr lang="zh-TW" altLang="en-US" smtClean="0"/>
              <a:t>2021/3/29</a:t>
            </a:fld>
            <a:endParaRPr lang="zh-TW" altLang="en-US"/>
          </a:p>
        </p:txBody>
      </p:sp>
      <p:sp>
        <p:nvSpPr>
          <p:cNvPr id="3" name="頁尾版面配置區 2">
            <a:extLst>
              <a:ext uri="{FF2B5EF4-FFF2-40B4-BE49-F238E27FC236}">
                <a16:creationId xmlns:a16="http://schemas.microsoft.com/office/drawing/2014/main" id="{6A46A1C2-8293-49B5-9780-D78D8BFB4C6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FCB386A0-431C-4217-ACA8-A6C20F5CA1AC}"/>
              </a:ext>
            </a:extLst>
          </p:cNvPr>
          <p:cNvSpPr>
            <a:spLocks noGrp="1"/>
          </p:cNvSpPr>
          <p:nvPr>
            <p:ph type="sldNum" sz="quarter" idx="12"/>
          </p:nvPr>
        </p:nvSpPr>
        <p:spPr/>
        <p:txBody>
          <a:bodyPr/>
          <a:lstStyle/>
          <a:p>
            <a:fld id="{BDF10873-B859-49D3-BF01-34553501DD35}" type="slidenum">
              <a:rPr lang="zh-TW" altLang="en-US" smtClean="0"/>
              <a:t>‹#›</a:t>
            </a:fld>
            <a:endParaRPr lang="zh-TW" altLang="en-US"/>
          </a:p>
        </p:txBody>
      </p:sp>
    </p:spTree>
    <p:extLst>
      <p:ext uri="{BB962C8B-B14F-4D97-AF65-F5344CB8AC3E}">
        <p14:creationId xmlns:p14="http://schemas.microsoft.com/office/powerpoint/2010/main" val="1776640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DC40FB-5213-4D4F-9F5D-C5FF5D1802E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76E5F5D-7ED2-4D02-898A-00190AC44D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6CB8CDC-084D-49B7-99A0-1A4E30BBD1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BA850E6-9438-494A-A860-2E0ACBBF8825}"/>
              </a:ext>
            </a:extLst>
          </p:cNvPr>
          <p:cNvSpPr>
            <a:spLocks noGrp="1"/>
          </p:cNvSpPr>
          <p:nvPr>
            <p:ph type="dt" sz="half" idx="10"/>
          </p:nvPr>
        </p:nvSpPr>
        <p:spPr/>
        <p:txBody>
          <a:bodyPr/>
          <a:lstStyle/>
          <a:p>
            <a:fld id="{ED1E446B-D4AD-4A26-86ED-C8CA84807EBD}" type="datetimeFigureOut">
              <a:rPr lang="zh-TW" altLang="en-US" smtClean="0"/>
              <a:t>2021/3/29</a:t>
            </a:fld>
            <a:endParaRPr lang="zh-TW" altLang="en-US"/>
          </a:p>
        </p:txBody>
      </p:sp>
      <p:sp>
        <p:nvSpPr>
          <p:cNvPr id="6" name="頁尾版面配置區 5">
            <a:extLst>
              <a:ext uri="{FF2B5EF4-FFF2-40B4-BE49-F238E27FC236}">
                <a16:creationId xmlns:a16="http://schemas.microsoft.com/office/drawing/2014/main" id="{104D1D7C-0415-44A6-92D0-C999B0E7804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C19180F-1A39-4085-AB4C-D0CEF03E34C4}"/>
              </a:ext>
            </a:extLst>
          </p:cNvPr>
          <p:cNvSpPr>
            <a:spLocks noGrp="1"/>
          </p:cNvSpPr>
          <p:nvPr>
            <p:ph type="sldNum" sz="quarter" idx="12"/>
          </p:nvPr>
        </p:nvSpPr>
        <p:spPr/>
        <p:txBody>
          <a:bodyPr/>
          <a:lstStyle/>
          <a:p>
            <a:fld id="{BDF10873-B859-49D3-BF01-34553501DD35}" type="slidenum">
              <a:rPr lang="zh-TW" altLang="en-US" smtClean="0"/>
              <a:t>‹#›</a:t>
            </a:fld>
            <a:endParaRPr lang="zh-TW" altLang="en-US"/>
          </a:p>
        </p:txBody>
      </p:sp>
    </p:spTree>
    <p:extLst>
      <p:ext uri="{BB962C8B-B14F-4D97-AF65-F5344CB8AC3E}">
        <p14:creationId xmlns:p14="http://schemas.microsoft.com/office/powerpoint/2010/main" val="316739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988478-2C5A-4407-907B-9E4CAC8F57D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B3A3EA32-8E77-424E-9E6F-F0A9C97101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92A9398B-4B3B-4EB2-A86C-AC738E720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6337798-290C-4896-8237-9F00BBA6EE51}"/>
              </a:ext>
            </a:extLst>
          </p:cNvPr>
          <p:cNvSpPr>
            <a:spLocks noGrp="1"/>
          </p:cNvSpPr>
          <p:nvPr>
            <p:ph type="dt" sz="half" idx="10"/>
          </p:nvPr>
        </p:nvSpPr>
        <p:spPr/>
        <p:txBody>
          <a:bodyPr/>
          <a:lstStyle/>
          <a:p>
            <a:fld id="{ED1E446B-D4AD-4A26-86ED-C8CA84807EBD}" type="datetimeFigureOut">
              <a:rPr lang="zh-TW" altLang="en-US" smtClean="0"/>
              <a:t>2021/3/29</a:t>
            </a:fld>
            <a:endParaRPr lang="zh-TW" altLang="en-US"/>
          </a:p>
        </p:txBody>
      </p:sp>
      <p:sp>
        <p:nvSpPr>
          <p:cNvPr id="6" name="頁尾版面配置區 5">
            <a:extLst>
              <a:ext uri="{FF2B5EF4-FFF2-40B4-BE49-F238E27FC236}">
                <a16:creationId xmlns:a16="http://schemas.microsoft.com/office/drawing/2014/main" id="{94FB0CED-0ECC-490E-84FB-04AE1F9026B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621846F-C678-4B8B-8257-98C656573FAD}"/>
              </a:ext>
            </a:extLst>
          </p:cNvPr>
          <p:cNvSpPr>
            <a:spLocks noGrp="1"/>
          </p:cNvSpPr>
          <p:nvPr>
            <p:ph type="sldNum" sz="quarter" idx="12"/>
          </p:nvPr>
        </p:nvSpPr>
        <p:spPr/>
        <p:txBody>
          <a:bodyPr/>
          <a:lstStyle/>
          <a:p>
            <a:fld id="{BDF10873-B859-49D3-BF01-34553501DD35}" type="slidenum">
              <a:rPr lang="zh-TW" altLang="en-US" smtClean="0"/>
              <a:t>‹#›</a:t>
            </a:fld>
            <a:endParaRPr lang="zh-TW" altLang="en-US"/>
          </a:p>
        </p:txBody>
      </p:sp>
    </p:spTree>
    <p:extLst>
      <p:ext uri="{BB962C8B-B14F-4D97-AF65-F5344CB8AC3E}">
        <p14:creationId xmlns:p14="http://schemas.microsoft.com/office/powerpoint/2010/main" val="4186925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2BCF2446-5476-4489-A5B4-2BEB86CD18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BC7CD2B-F2D4-4B7D-9FAD-9793367FA0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E9F1F9A-EC88-4E57-8829-01B5C0CADE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E446B-D4AD-4A26-86ED-C8CA84807EBD}" type="datetimeFigureOut">
              <a:rPr lang="zh-TW" altLang="en-US" smtClean="0"/>
              <a:t>2021/3/29</a:t>
            </a:fld>
            <a:endParaRPr lang="zh-TW" altLang="en-US"/>
          </a:p>
        </p:txBody>
      </p:sp>
      <p:sp>
        <p:nvSpPr>
          <p:cNvPr id="5" name="頁尾版面配置區 4">
            <a:extLst>
              <a:ext uri="{FF2B5EF4-FFF2-40B4-BE49-F238E27FC236}">
                <a16:creationId xmlns:a16="http://schemas.microsoft.com/office/drawing/2014/main" id="{F4AC630C-096E-4D6B-B0EC-826DF56C8B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737DBA2-C1FB-4872-9E12-0E708A80A4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10873-B859-49D3-BF01-34553501DD35}" type="slidenum">
              <a:rPr lang="zh-TW" altLang="en-US" smtClean="0"/>
              <a:t>‹#›</a:t>
            </a:fld>
            <a:endParaRPr lang="zh-TW" altLang="en-US"/>
          </a:p>
        </p:txBody>
      </p:sp>
    </p:spTree>
    <p:extLst>
      <p:ext uri="{BB962C8B-B14F-4D97-AF65-F5344CB8AC3E}">
        <p14:creationId xmlns:p14="http://schemas.microsoft.com/office/powerpoint/2010/main" val="3382103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547FC242-DF29-41ED-B473-E927AD1BE851}"/>
              </a:ext>
            </a:extLst>
          </p:cNvPr>
          <p:cNvSpPr txBox="1"/>
          <p:nvPr/>
        </p:nvSpPr>
        <p:spPr>
          <a:xfrm>
            <a:off x="1091951" y="358929"/>
            <a:ext cx="9543495" cy="5524589"/>
          </a:xfrm>
          <a:prstGeom prst="rect">
            <a:avLst/>
          </a:prstGeom>
          <a:noFill/>
        </p:spPr>
        <p:txBody>
          <a:bodyPr wrap="square" rtlCol="0">
            <a:spAutoFit/>
          </a:bodyPr>
          <a:lstStyle/>
          <a:p>
            <a:pPr algn="just"/>
            <a:r>
              <a:rPr lang="zh-TW" altLang="en-US" sz="2500" dirty="0">
                <a:solidFill>
                  <a:schemeClr val="bg1"/>
                </a:solidFill>
              </a:rPr>
              <a:t>文章</a:t>
            </a:r>
            <a:r>
              <a:rPr lang="en-US" altLang="zh-TW" sz="2500" dirty="0">
                <a:solidFill>
                  <a:schemeClr val="bg1"/>
                </a:solidFill>
              </a:rPr>
              <a:t>:</a:t>
            </a:r>
          </a:p>
          <a:p>
            <a:pPr algn="just"/>
            <a:r>
              <a:rPr lang="en-US" altLang="zh-TW" sz="2500" dirty="0">
                <a:solidFill>
                  <a:schemeClr val="bg1"/>
                </a:solidFill>
              </a:rPr>
              <a:t>Knowledge is one thing virtue is another good sense is not conscience refinement is not humility nor is largeness and justness of view faith Philosophy however enlightened however profound gives no command over the passions no </a:t>
            </a:r>
            <a:r>
              <a:rPr lang="en-US" altLang="zh-TW" sz="2500" dirty="0" err="1">
                <a:solidFill>
                  <a:schemeClr val="bg1"/>
                </a:solidFill>
              </a:rPr>
              <a:t>influential,motives,no,vivifying,principles</a:t>
            </a:r>
            <a:r>
              <a:rPr lang="en-US" altLang="zh-TW" sz="2500" dirty="0">
                <a:solidFill>
                  <a:schemeClr val="bg1"/>
                </a:solidFill>
              </a:rPr>
              <a:t> Liberal Education makes not the Christian not the Catholic but the gentleman It is well to be a gentleman it is well to have a cultivated intellect a delicate taste a candid equitable dispassionate mind a noble and courteous bearing in the conduct of life these are the connatural qualities of a large knowledge they are the objects of a University.</a:t>
            </a:r>
            <a:r>
              <a:rPr lang="en-US" altLang="zh-TW" sz="2800" b="0" i="0" dirty="0">
                <a:solidFill>
                  <a:srgbClr val="483465"/>
                </a:solidFill>
                <a:effectLst/>
                <a:latin typeface="tahoma" panose="020B0604030504040204" pitchFamily="34" charset="0"/>
              </a:rPr>
              <a:t> </a:t>
            </a:r>
            <a:r>
              <a:rPr lang="en-US" altLang="zh-TW" sz="2500" dirty="0">
                <a:solidFill>
                  <a:schemeClr val="bg1"/>
                </a:solidFill>
              </a:rPr>
              <a:t>I am advocating</a:t>
            </a:r>
            <a:r>
              <a:rPr lang="zh-TW" altLang="en-US" sz="2500" dirty="0">
                <a:solidFill>
                  <a:schemeClr val="bg1"/>
                </a:solidFill>
              </a:rPr>
              <a:t> </a:t>
            </a:r>
            <a:r>
              <a:rPr lang="en-US" altLang="zh-TW" sz="2500" dirty="0">
                <a:solidFill>
                  <a:schemeClr val="bg1"/>
                </a:solidFill>
              </a:rPr>
              <a:t>I shall illustrate and insist upon them</a:t>
            </a:r>
            <a:r>
              <a:rPr lang="zh-TW" altLang="en-US" sz="2500" dirty="0">
                <a:solidFill>
                  <a:schemeClr val="bg1"/>
                </a:solidFill>
              </a:rPr>
              <a:t> </a:t>
            </a:r>
            <a:r>
              <a:rPr lang="en-US" altLang="zh-TW" sz="2500" dirty="0">
                <a:solidFill>
                  <a:schemeClr val="bg1"/>
                </a:solidFill>
              </a:rPr>
              <a:t>but still</a:t>
            </a:r>
            <a:r>
              <a:rPr lang="zh-TW" altLang="en-US" sz="2500" dirty="0">
                <a:solidFill>
                  <a:schemeClr val="bg1"/>
                </a:solidFill>
              </a:rPr>
              <a:t> </a:t>
            </a:r>
            <a:r>
              <a:rPr lang="en-US" altLang="zh-TW" sz="2500" dirty="0">
                <a:solidFill>
                  <a:schemeClr val="bg1"/>
                </a:solidFill>
              </a:rPr>
              <a:t>I repeat</a:t>
            </a:r>
            <a:r>
              <a:rPr lang="zh-TW" altLang="en-US" sz="2500" dirty="0">
                <a:solidFill>
                  <a:schemeClr val="bg1"/>
                </a:solidFill>
              </a:rPr>
              <a:t> </a:t>
            </a:r>
            <a:r>
              <a:rPr lang="en-US" altLang="zh-TW" sz="2500" dirty="0">
                <a:solidFill>
                  <a:schemeClr val="bg1"/>
                </a:solidFill>
              </a:rPr>
              <a:t>they are no guarantee for sanctity or even for conscientiousness</a:t>
            </a:r>
            <a:r>
              <a:rPr lang="zh-TW" altLang="en-US" sz="2500" dirty="0">
                <a:solidFill>
                  <a:schemeClr val="bg1"/>
                </a:solidFill>
              </a:rPr>
              <a:t> </a:t>
            </a:r>
            <a:r>
              <a:rPr lang="en-US" altLang="zh-TW" sz="2500" dirty="0">
                <a:solidFill>
                  <a:schemeClr val="bg1"/>
                </a:solidFill>
              </a:rPr>
              <a:t>and they may attach to the man of the world</a:t>
            </a:r>
            <a:r>
              <a:rPr lang="zh-TW" altLang="en-US" sz="2500" dirty="0">
                <a:solidFill>
                  <a:schemeClr val="bg1"/>
                </a:solidFill>
              </a:rPr>
              <a:t> </a:t>
            </a:r>
            <a:r>
              <a:rPr lang="en-US" altLang="zh-TW" sz="2500" dirty="0">
                <a:solidFill>
                  <a:schemeClr val="bg1"/>
                </a:solidFill>
              </a:rPr>
              <a:t>to the profligate</a:t>
            </a:r>
            <a:r>
              <a:rPr lang="zh-TW" altLang="en-US" sz="2500" dirty="0">
                <a:solidFill>
                  <a:schemeClr val="bg1"/>
                </a:solidFill>
              </a:rPr>
              <a:t> </a:t>
            </a:r>
            <a:r>
              <a:rPr lang="en-US" altLang="zh-TW" sz="2500" dirty="0">
                <a:solidFill>
                  <a:schemeClr val="bg1"/>
                </a:solidFill>
              </a:rPr>
              <a:t>to the heartless pleasant</a:t>
            </a:r>
            <a:r>
              <a:rPr lang="zh-TW" altLang="en-US" sz="2500" dirty="0">
                <a:solidFill>
                  <a:schemeClr val="bg1"/>
                </a:solidFill>
              </a:rPr>
              <a:t> </a:t>
            </a:r>
            <a:r>
              <a:rPr lang="en-US" altLang="zh-TW" sz="2500" dirty="0">
                <a:solidFill>
                  <a:schemeClr val="bg1"/>
                </a:solidFill>
              </a:rPr>
              <a:t>alas</a:t>
            </a:r>
            <a:r>
              <a:rPr lang="zh-TW" altLang="en-US" sz="2500" dirty="0">
                <a:solidFill>
                  <a:schemeClr val="bg1"/>
                </a:solidFill>
              </a:rPr>
              <a:t> </a:t>
            </a:r>
            <a:r>
              <a:rPr lang="en-US" altLang="zh-TW" sz="2500" dirty="0">
                <a:solidFill>
                  <a:schemeClr val="bg1"/>
                </a:solidFill>
              </a:rPr>
              <a:t>and attractive as he shows when decked out in them.</a:t>
            </a:r>
            <a:endParaRPr lang="zh-TW" altLang="en-US" sz="2500" dirty="0">
              <a:solidFill>
                <a:schemeClr val="bg1"/>
              </a:solidFill>
            </a:endParaRPr>
          </a:p>
        </p:txBody>
      </p:sp>
    </p:spTree>
    <p:extLst>
      <p:ext uri="{BB962C8B-B14F-4D97-AF65-F5344CB8AC3E}">
        <p14:creationId xmlns:p14="http://schemas.microsoft.com/office/powerpoint/2010/main" val="760301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8CA6E449-FD4C-4949-8CC7-3CEA0CF27195}"/>
              </a:ext>
            </a:extLst>
          </p:cNvPr>
          <p:cNvSpPr txBox="1"/>
          <p:nvPr/>
        </p:nvSpPr>
        <p:spPr>
          <a:xfrm>
            <a:off x="471996" y="447144"/>
            <a:ext cx="11248008" cy="6201698"/>
          </a:xfrm>
          <a:prstGeom prst="rect">
            <a:avLst/>
          </a:prstGeom>
          <a:noFill/>
        </p:spPr>
        <p:txBody>
          <a:bodyPr wrap="square" rtlCol="0">
            <a:spAutoFit/>
          </a:bodyPr>
          <a:lstStyle/>
          <a:p>
            <a:r>
              <a:rPr lang="zh-TW" altLang="en-US" sz="2500" dirty="0">
                <a:solidFill>
                  <a:schemeClr val="bg1"/>
                </a:solidFill>
              </a:rPr>
              <a:t>請先將上述文章複製並儲存到一個</a:t>
            </a:r>
            <a:r>
              <a:rPr lang="en-US" altLang="zh-TW" sz="2500" dirty="0">
                <a:solidFill>
                  <a:schemeClr val="bg1"/>
                </a:solidFill>
              </a:rPr>
              <a:t>string</a:t>
            </a:r>
            <a:r>
              <a:rPr lang="zh-TW" altLang="en-US" sz="2500" dirty="0">
                <a:solidFill>
                  <a:schemeClr val="bg1"/>
                </a:solidFill>
              </a:rPr>
              <a:t>變數中，並且</a:t>
            </a:r>
            <a:endParaRPr lang="en-US" altLang="zh-TW" sz="2500" dirty="0">
              <a:solidFill>
                <a:schemeClr val="bg1"/>
              </a:solidFill>
            </a:endParaRPr>
          </a:p>
          <a:p>
            <a:r>
              <a:rPr lang="en-US" altLang="zh-TW" sz="2500" dirty="0">
                <a:solidFill>
                  <a:schemeClr val="bg1"/>
                </a:solidFill>
              </a:rPr>
              <a:t>(1)</a:t>
            </a:r>
            <a:r>
              <a:rPr lang="zh-TW" altLang="en-US" sz="2500" dirty="0">
                <a:solidFill>
                  <a:schemeClr val="bg1"/>
                </a:solidFill>
              </a:rPr>
              <a:t>先將文章透過空白分割成一個</a:t>
            </a:r>
            <a:r>
              <a:rPr lang="en-US" altLang="zh-TW" sz="2500" dirty="0">
                <a:solidFill>
                  <a:schemeClr val="bg1"/>
                </a:solidFill>
              </a:rPr>
              <a:t>list</a:t>
            </a:r>
            <a:r>
              <a:rPr lang="zh-TW" altLang="en-US" sz="2500" dirty="0">
                <a:solidFill>
                  <a:schemeClr val="bg1"/>
                </a:solidFill>
              </a:rPr>
              <a:t>並輸出。</a:t>
            </a:r>
            <a:endParaRPr lang="en-US" altLang="zh-TW" sz="2500" dirty="0">
              <a:solidFill>
                <a:schemeClr val="bg1"/>
              </a:solidFill>
            </a:endParaRPr>
          </a:p>
          <a:p>
            <a:r>
              <a:rPr lang="en-US" altLang="zh-TW" sz="2500" dirty="0">
                <a:solidFill>
                  <a:schemeClr val="bg1"/>
                </a:solidFill>
              </a:rPr>
              <a:t>(2)</a:t>
            </a:r>
            <a:r>
              <a:rPr lang="zh-TW" altLang="en-US" sz="2500" dirty="0">
                <a:solidFill>
                  <a:schemeClr val="bg1"/>
                </a:solidFill>
              </a:rPr>
              <a:t>計算</a:t>
            </a:r>
            <a:r>
              <a:rPr lang="en-US" altLang="zh-TW" sz="2500" dirty="0">
                <a:solidFill>
                  <a:schemeClr val="bg1"/>
                </a:solidFill>
              </a:rPr>
              <a:t>list</a:t>
            </a:r>
            <a:r>
              <a:rPr lang="zh-TW" altLang="en-US" sz="2500" dirty="0">
                <a:solidFill>
                  <a:schemeClr val="bg1"/>
                </a:solidFill>
              </a:rPr>
              <a:t>的長度並輸出。</a:t>
            </a:r>
            <a:endParaRPr lang="en-US" altLang="zh-TW" sz="2500" dirty="0">
              <a:solidFill>
                <a:schemeClr val="bg1"/>
              </a:solidFill>
            </a:endParaRPr>
          </a:p>
          <a:p>
            <a:r>
              <a:rPr lang="en-US" altLang="zh-TW" sz="2500" dirty="0">
                <a:solidFill>
                  <a:schemeClr val="bg1"/>
                </a:solidFill>
              </a:rPr>
              <a:t>(3)</a:t>
            </a:r>
            <a:r>
              <a:rPr lang="zh-TW" altLang="en-US" sz="2500" dirty="0">
                <a:solidFill>
                  <a:schemeClr val="bg1"/>
                </a:solidFill>
              </a:rPr>
              <a:t>輸出</a:t>
            </a:r>
            <a:r>
              <a:rPr lang="en-US" altLang="zh-TW" sz="2500" dirty="0">
                <a:solidFill>
                  <a:schemeClr val="bg1"/>
                </a:solidFill>
              </a:rPr>
              <a:t>list</a:t>
            </a:r>
            <a:r>
              <a:rPr lang="zh-TW" altLang="en-US" sz="2500" dirty="0">
                <a:solidFill>
                  <a:schemeClr val="bg1"/>
                </a:solidFill>
              </a:rPr>
              <a:t>位置第</a:t>
            </a:r>
            <a:r>
              <a:rPr lang="en-US" altLang="zh-TW" sz="2500" dirty="0">
                <a:solidFill>
                  <a:schemeClr val="bg1"/>
                </a:solidFill>
              </a:rPr>
              <a:t>66</a:t>
            </a:r>
            <a:r>
              <a:rPr lang="zh-TW" altLang="en-US" sz="2500" dirty="0">
                <a:solidFill>
                  <a:schemeClr val="bg1"/>
                </a:solidFill>
              </a:rPr>
              <a:t>的單字。</a:t>
            </a:r>
            <a:endParaRPr lang="en-US" altLang="zh-TW" sz="2500" dirty="0">
              <a:solidFill>
                <a:schemeClr val="bg1"/>
              </a:solidFill>
            </a:endParaRPr>
          </a:p>
          <a:p>
            <a:r>
              <a:rPr lang="en-US" altLang="zh-TW" sz="2500" dirty="0">
                <a:solidFill>
                  <a:schemeClr val="bg1"/>
                </a:solidFill>
              </a:rPr>
              <a:t>(4)</a:t>
            </a:r>
            <a:r>
              <a:rPr lang="zh-TW" altLang="en-US" sz="2500" dirty="0">
                <a:solidFill>
                  <a:schemeClr val="bg1"/>
                </a:solidFill>
              </a:rPr>
              <a:t>查看</a:t>
            </a:r>
            <a:r>
              <a:rPr lang="en-US" altLang="zh-TW" sz="2500" dirty="0">
                <a:solidFill>
                  <a:schemeClr val="bg1"/>
                </a:solidFill>
              </a:rPr>
              <a:t>intelligence</a:t>
            </a:r>
            <a:r>
              <a:rPr lang="zh-TW" altLang="en-US" sz="2500" dirty="0">
                <a:solidFill>
                  <a:schemeClr val="bg1"/>
                </a:solidFill>
              </a:rPr>
              <a:t>是否在</a:t>
            </a:r>
            <a:r>
              <a:rPr lang="en-US" altLang="zh-TW" sz="2500" dirty="0">
                <a:solidFill>
                  <a:schemeClr val="bg1"/>
                </a:solidFill>
              </a:rPr>
              <a:t>list</a:t>
            </a:r>
            <a:r>
              <a:rPr lang="zh-TW" altLang="en-US" sz="2500" dirty="0">
                <a:solidFill>
                  <a:schemeClr val="bg1"/>
                </a:solidFill>
              </a:rPr>
              <a:t>中並且輸出結果。</a:t>
            </a:r>
            <a:endParaRPr lang="en-US" altLang="zh-TW" sz="2500" dirty="0">
              <a:solidFill>
                <a:schemeClr val="bg1"/>
              </a:solidFill>
            </a:endParaRPr>
          </a:p>
          <a:p>
            <a:r>
              <a:rPr lang="en-US" altLang="zh-TW" sz="2500" dirty="0">
                <a:solidFill>
                  <a:schemeClr val="bg1"/>
                </a:solidFill>
              </a:rPr>
              <a:t>(5)</a:t>
            </a:r>
            <a:r>
              <a:rPr lang="zh-TW" altLang="en-US" sz="2500" dirty="0">
                <a:solidFill>
                  <a:schemeClr val="bg1"/>
                </a:solidFill>
              </a:rPr>
              <a:t>查看單字</a:t>
            </a:r>
            <a:r>
              <a:rPr lang="en-US" altLang="zh-TW" sz="2500" dirty="0">
                <a:solidFill>
                  <a:schemeClr val="bg1"/>
                </a:solidFill>
              </a:rPr>
              <a:t>Philosophy</a:t>
            </a:r>
            <a:r>
              <a:rPr lang="zh-TW" altLang="en-US" sz="2500" dirty="0">
                <a:solidFill>
                  <a:schemeClr val="bg1"/>
                </a:solidFill>
              </a:rPr>
              <a:t>在</a:t>
            </a:r>
            <a:r>
              <a:rPr lang="en-US" altLang="zh-TW" sz="2500" dirty="0">
                <a:solidFill>
                  <a:schemeClr val="bg1"/>
                </a:solidFill>
              </a:rPr>
              <a:t>list</a:t>
            </a:r>
            <a:r>
              <a:rPr lang="zh-TW" altLang="en-US" sz="2500" dirty="0">
                <a:solidFill>
                  <a:schemeClr val="bg1"/>
                </a:solidFill>
              </a:rPr>
              <a:t>的位置並輸出。</a:t>
            </a:r>
            <a:endParaRPr lang="en-US" altLang="zh-TW" sz="2500" dirty="0">
              <a:solidFill>
                <a:schemeClr val="bg1"/>
              </a:solidFill>
            </a:endParaRPr>
          </a:p>
          <a:p>
            <a:r>
              <a:rPr lang="en-US" altLang="zh-TW" sz="2500" dirty="0">
                <a:solidFill>
                  <a:schemeClr val="bg1"/>
                </a:solidFill>
              </a:rPr>
              <a:t>(6)</a:t>
            </a:r>
            <a:r>
              <a:rPr lang="zh-TW" altLang="en-US" sz="2500" dirty="0">
                <a:solidFill>
                  <a:schemeClr val="bg1"/>
                </a:solidFill>
              </a:rPr>
              <a:t>建立一個變數儲存</a:t>
            </a:r>
            <a:r>
              <a:rPr lang="en-US" altLang="zh-TW" sz="2500" dirty="0">
                <a:solidFill>
                  <a:schemeClr val="bg1"/>
                </a:solidFill>
              </a:rPr>
              <a:t>(‘My student ID is </a:t>
            </a:r>
            <a:r>
              <a:rPr lang="en-US" altLang="zh-TW" sz="2500" dirty="0" err="1">
                <a:solidFill>
                  <a:schemeClr val="bg1"/>
                </a:solidFill>
              </a:rPr>
              <a:t>xxxxxxx</a:t>
            </a:r>
            <a:r>
              <a:rPr lang="en-US" altLang="zh-TW" sz="2500" dirty="0">
                <a:solidFill>
                  <a:schemeClr val="bg1"/>
                </a:solidFill>
              </a:rPr>
              <a:t>’)</a:t>
            </a:r>
            <a:r>
              <a:rPr lang="zh-TW" altLang="en-US" sz="2500" dirty="0">
                <a:solidFill>
                  <a:schemeClr val="bg1"/>
                </a:solidFill>
              </a:rPr>
              <a:t>並且加到</a:t>
            </a:r>
            <a:r>
              <a:rPr lang="en-US" altLang="zh-TW" sz="2500" dirty="0">
                <a:solidFill>
                  <a:schemeClr val="bg1"/>
                </a:solidFill>
              </a:rPr>
              <a:t>list</a:t>
            </a:r>
            <a:r>
              <a:rPr lang="zh-TW" altLang="en-US" sz="2500" dirty="0">
                <a:solidFill>
                  <a:schemeClr val="bg1"/>
                </a:solidFill>
              </a:rPr>
              <a:t>後面並輸出。</a:t>
            </a:r>
            <a:endParaRPr lang="en-US" altLang="zh-TW" sz="2500" dirty="0">
              <a:solidFill>
                <a:schemeClr val="bg1"/>
              </a:solidFill>
            </a:endParaRPr>
          </a:p>
          <a:p>
            <a:r>
              <a:rPr lang="zh-TW" altLang="en-US" sz="2500" dirty="0">
                <a:solidFill>
                  <a:schemeClr val="bg1"/>
                </a:solidFill>
              </a:rPr>
              <a:t>輸出結果</a:t>
            </a:r>
            <a:r>
              <a:rPr lang="en-US" altLang="zh-TW" sz="2500" dirty="0">
                <a:solidFill>
                  <a:schemeClr val="bg1"/>
                </a:solidFill>
              </a:rPr>
              <a:t>:</a:t>
            </a:r>
          </a:p>
          <a:p>
            <a:endParaRPr lang="en-US" altLang="zh-TW" sz="2500" dirty="0">
              <a:solidFill>
                <a:schemeClr val="bg1"/>
              </a:solidFill>
            </a:endParaRPr>
          </a:p>
          <a:p>
            <a:r>
              <a:rPr lang="en-US" altLang="zh-TW" sz="2500" dirty="0">
                <a:solidFill>
                  <a:schemeClr val="bg1"/>
                </a:solidFill>
              </a:rPr>
              <a:t>(7)</a:t>
            </a:r>
            <a:r>
              <a:rPr lang="zh-TW" altLang="en-US" sz="2500" dirty="0">
                <a:solidFill>
                  <a:schemeClr val="bg1"/>
                </a:solidFill>
              </a:rPr>
              <a:t> 由於文章中有一串單字</a:t>
            </a:r>
            <a:r>
              <a:rPr lang="en-US" altLang="zh-TW" sz="2500" dirty="0">
                <a:solidFill>
                  <a:schemeClr val="bg1"/>
                </a:solidFill>
              </a:rPr>
              <a:t>(</a:t>
            </a:r>
            <a:r>
              <a:rPr lang="en-US" altLang="zh-TW" sz="2500" dirty="0" err="1">
                <a:solidFill>
                  <a:schemeClr val="bg1"/>
                </a:solidFill>
              </a:rPr>
              <a:t>influential,motives,no,vivifying,principles</a:t>
            </a:r>
            <a:r>
              <a:rPr lang="en-US" altLang="zh-TW" sz="2500" dirty="0">
                <a:solidFill>
                  <a:schemeClr val="bg1"/>
                </a:solidFill>
              </a:rPr>
              <a:t>)</a:t>
            </a:r>
            <a:r>
              <a:rPr lang="zh-TW" altLang="en-US" sz="2500" dirty="0">
                <a:solidFill>
                  <a:schemeClr val="bg1"/>
                </a:solidFill>
              </a:rPr>
              <a:t>並未使用空白分割，請先找出這串單字的位置，並且透過逗號</a:t>
            </a:r>
            <a:r>
              <a:rPr lang="en-US" altLang="zh-TW" sz="2500" dirty="0">
                <a:solidFill>
                  <a:schemeClr val="bg1"/>
                </a:solidFill>
              </a:rPr>
              <a:t>(”,”)</a:t>
            </a:r>
            <a:r>
              <a:rPr lang="zh-TW" altLang="en-US" sz="2500" dirty="0">
                <a:solidFill>
                  <a:schemeClr val="bg1"/>
                </a:solidFill>
              </a:rPr>
              <a:t>分割之後放回原來的位置形成一個巢狀串列，並且輸出。</a:t>
            </a:r>
            <a:endParaRPr lang="en-US" altLang="zh-TW" sz="2500" dirty="0">
              <a:solidFill>
                <a:schemeClr val="bg1"/>
              </a:solidFill>
            </a:endParaRPr>
          </a:p>
          <a:p>
            <a:r>
              <a:rPr lang="zh-TW" altLang="en-US" sz="2500" dirty="0">
                <a:solidFill>
                  <a:schemeClr val="bg1"/>
                </a:solidFill>
              </a:rPr>
              <a:t>提示</a:t>
            </a:r>
            <a:r>
              <a:rPr lang="en-US" altLang="zh-TW" sz="2500" dirty="0">
                <a:solidFill>
                  <a:schemeClr val="bg1"/>
                </a:solidFill>
              </a:rPr>
              <a:t>:</a:t>
            </a:r>
          </a:p>
          <a:p>
            <a:endParaRPr lang="en-US" altLang="zh-TW" sz="3600" dirty="0">
              <a:solidFill>
                <a:schemeClr val="bg1"/>
              </a:solidFill>
            </a:endParaRPr>
          </a:p>
          <a:p>
            <a:r>
              <a:rPr lang="en-US" altLang="zh-TW" sz="2500" dirty="0">
                <a:solidFill>
                  <a:schemeClr val="bg1"/>
                </a:solidFill>
              </a:rPr>
              <a:t>(8)</a:t>
            </a:r>
            <a:r>
              <a:rPr lang="zh-TW" altLang="en-US" sz="2500" dirty="0">
                <a:solidFill>
                  <a:schemeClr val="bg1"/>
                </a:solidFill>
              </a:rPr>
              <a:t>利用巢狀串列輸出單字</a:t>
            </a:r>
            <a:r>
              <a:rPr lang="en-US" altLang="zh-TW" sz="2500" dirty="0">
                <a:solidFill>
                  <a:schemeClr val="bg1"/>
                </a:solidFill>
              </a:rPr>
              <a:t>motives(</a:t>
            </a:r>
            <a:r>
              <a:rPr lang="zh-TW" altLang="en-US" sz="2500" dirty="0">
                <a:solidFill>
                  <a:schemeClr val="bg1"/>
                </a:solidFill>
              </a:rPr>
              <a:t>提示</a:t>
            </a:r>
            <a:r>
              <a:rPr lang="en-US" altLang="zh-TW" sz="2500" dirty="0">
                <a:solidFill>
                  <a:schemeClr val="bg1"/>
                </a:solidFill>
              </a:rPr>
              <a:t>:</a:t>
            </a:r>
            <a:r>
              <a:rPr lang="zh-TW" altLang="en-US" sz="2500" dirty="0">
                <a:solidFill>
                  <a:schemeClr val="bg1"/>
                </a:solidFill>
              </a:rPr>
              <a:t>利用兩個位置</a:t>
            </a:r>
            <a:r>
              <a:rPr lang="en-US" altLang="zh-TW" sz="2500" dirty="0">
                <a:solidFill>
                  <a:schemeClr val="bg1"/>
                </a:solidFill>
              </a:rPr>
              <a:t>[</a:t>
            </a:r>
            <a:r>
              <a:rPr lang="en-US" altLang="zh-TW" sz="2500" dirty="0" err="1">
                <a:solidFill>
                  <a:schemeClr val="bg1"/>
                </a:solidFill>
              </a:rPr>
              <a:t>split_pos</a:t>
            </a:r>
            <a:r>
              <a:rPr lang="en-US" altLang="zh-TW" sz="2500" dirty="0">
                <a:solidFill>
                  <a:schemeClr val="bg1"/>
                </a:solidFill>
              </a:rPr>
              <a:t>][1])</a:t>
            </a:r>
            <a:endParaRPr lang="zh-TW" altLang="en-US" sz="2500" dirty="0">
              <a:solidFill>
                <a:schemeClr val="bg1"/>
              </a:solidFill>
            </a:endParaRPr>
          </a:p>
        </p:txBody>
      </p:sp>
      <p:pic>
        <p:nvPicPr>
          <p:cNvPr id="4" name="圖片 3">
            <a:extLst>
              <a:ext uri="{FF2B5EF4-FFF2-40B4-BE49-F238E27FC236}">
                <a16:creationId xmlns:a16="http://schemas.microsoft.com/office/drawing/2014/main" id="{8D724F95-CE0D-4C5D-A0EA-31B6A5A8A060}"/>
              </a:ext>
            </a:extLst>
          </p:cNvPr>
          <p:cNvPicPr>
            <a:picLocks noChangeAspect="1"/>
          </p:cNvPicPr>
          <p:nvPr/>
        </p:nvPicPr>
        <p:blipFill>
          <a:blip r:embed="rId2"/>
          <a:stretch>
            <a:fillRect/>
          </a:stretch>
        </p:blipFill>
        <p:spPr>
          <a:xfrm>
            <a:off x="572504" y="5595596"/>
            <a:ext cx="7478169" cy="247685"/>
          </a:xfrm>
          <a:prstGeom prst="rect">
            <a:avLst/>
          </a:prstGeom>
        </p:spPr>
      </p:pic>
      <p:pic>
        <p:nvPicPr>
          <p:cNvPr id="10" name="圖片 9">
            <a:extLst>
              <a:ext uri="{FF2B5EF4-FFF2-40B4-BE49-F238E27FC236}">
                <a16:creationId xmlns:a16="http://schemas.microsoft.com/office/drawing/2014/main" id="{6E4B7082-726C-413D-9DDA-401C3F4B3599}"/>
              </a:ext>
            </a:extLst>
          </p:cNvPr>
          <p:cNvPicPr>
            <a:picLocks noChangeAspect="1"/>
          </p:cNvPicPr>
          <p:nvPr/>
        </p:nvPicPr>
        <p:blipFill>
          <a:blip r:embed="rId3"/>
          <a:stretch>
            <a:fillRect/>
          </a:stretch>
        </p:blipFill>
        <p:spPr>
          <a:xfrm>
            <a:off x="572504" y="3601261"/>
            <a:ext cx="5953956" cy="295316"/>
          </a:xfrm>
          <a:prstGeom prst="rect">
            <a:avLst/>
          </a:prstGeom>
        </p:spPr>
      </p:pic>
    </p:spTree>
    <p:extLst>
      <p:ext uri="{BB962C8B-B14F-4D97-AF65-F5344CB8AC3E}">
        <p14:creationId xmlns:p14="http://schemas.microsoft.com/office/powerpoint/2010/main" val="362889680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343</Words>
  <Application>Microsoft Office PowerPoint</Application>
  <PresentationFormat>寬螢幕</PresentationFormat>
  <Paragraphs>15</Paragraphs>
  <Slides>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vt:i4>
      </vt:variant>
    </vt:vector>
  </HeadingPairs>
  <TitlesOfParts>
    <vt:vector size="7" baseType="lpstr">
      <vt:lpstr>Arial</vt:lpstr>
      <vt:lpstr>Calibri</vt:lpstr>
      <vt:lpstr>Calibri Light</vt:lpstr>
      <vt:lpstr>tahoma</vt:lpstr>
      <vt:lpstr>Office 佈景主題</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浤竣 邱</dc:creator>
  <cp:lastModifiedBy>浤竣 邱</cp:lastModifiedBy>
  <cp:revision>26</cp:revision>
  <dcterms:created xsi:type="dcterms:W3CDTF">2021-03-29T05:42:42Z</dcterms:created>
  <dcterms:modified xsi:type="dcterms:W3CDTF">2021-03-29T12:25:19Z</dcterms:modified>
</cp:coreProperties>
</file>